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</p:sldIdLst>
  <p:sldSz cx="6858000" cy="9144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33" autoAdjust="0"/>
  </p:normalViewPr>
  <p:slideViewPr>
    <p:cSldViewPr>
      <p:cViewPr>
        <p:scale>
          <a:sx n="70" d="100"/>
          <a:sy n="70" d="100"/>
        </p:scale>
        <p:origin x="-3546" y="-4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Администратор\Desktop\астанаt.jpg"/>
          <p:cNvPicPr/>
          <p:nvPr/>
        </p:nvPicPr>
        <p:blipFill rotWithShape="1">
          <a:blip r:embed="rId2" cstate="print"/>
          <a:srcRect l="3948" t="3642" r="3459" b="4041"/>
          <a:stretch/>
        </p:blipFill>
        <p:spPr bwMode="auto">
          <a:xfrm>
            <a:off x="0" y="-10007"/>
            <a:ext cx="6862688" cy="9102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s://tengrinews.kz/userdata/images/u289/d7df06a32d30d64bc8f0e325358b3e97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5381" y="1208865"/>
            <a:ext cx="1443528" cy="1426480"/>
          </a:xfrm>
          <a:prstGeom prst="ellipse">
            <a:avLst/>
          </a:prstGeom>
          <a:ln w="63500" cap="rnd">
            <a:solidFill>
              <a:srgbClr val="00B0F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80" y="5292081"/>
            <a:ext cx="1820750" cy="1728192"/>
          </a:xfrm>
          <a:prstGeom prst="ellipse">
            <a:avLst/>
          </a:prstGeom>
          <a:ln w="63500" cap="rnd">
            <a:solidFill>
              <a:schemeClr val="accent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27487" y="3399680"/>
            <a:ext cx="2627313" cy="232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844824" y="2614576"/>
            <a:ext cx="3429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«Ақмола </a:t>
            </a:r>
            <a:r>
              <a:rPr lang="kk-KZ" b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жұлдыздары</a:t>
            </a:r>
            <a:r>
              <a:rPr lang="kk-KZ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»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kk-KZ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халық щығармашылығынын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algn="ctr"/>
            <a:r>
              <a:rPr lang="kk-KZ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БАҒДАРЛАМАСЫ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 rot="1526018">
            <a:off x="5224693" y="5005744"/>
            <a:ext cx="966794" cy="447036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2018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479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95820657"/>
              </p:ext>
            </p:extLst>
          </p:nvPr>
        </p:nvGraphicFramePr>
        <p:xfrm>
          <a:off x="1340768" y="1763688"/>
          <a:ext cx="4267646" cy="593492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{35758FB7-9AC5-4552-8A53-C91805E547FA}</a:tableStyleId>
              </a:tblPr>
              <a:tblGrid>
                <a:gridCol w="253713"/>
                <a:gridCol w="1035853"/>
                <a:gridCol w="1618522"/>
                <a:gridCol w="1359558"/>
              </a:tblGrid>
              <a:tr h="289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№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Нөмірлер</a:t>
                      </a:r>
                      <a:r>
                        <a:rPr lang="ru-RU" sz="800" dirty="0">
                          <a:effectLst/>
                        </a:rPr>
                        <a:t> /Название номера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Орындаушы</a:t>
                      </a:r>
                      <a:r>
                        <a:rPr lang="ru-RU" sz="800" dirty="0">
                          <a:effectLst/>
                        </a:rPr>
                        <a:t> /  Исполнители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Жетекші</a:t>
                      </a:r>
                      <a:r>
                        <a:rPr lang="ru-RU" sz="800" dirty="0">
                          <a:effectLst/>
                        </a:rPr>
                        <a:t> / Ответственные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</a:tr>
              <a:tr h="20948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800" dirty="0" smtClean="0">
                          <a:effectLst/>
                        </a:rPr>
                        <a:t>ГККП </a:t>
                      </a:r>
                      <a:r>
                        <a:rPr lang="ru-RU" sz="800" dirty="0">
                          <a:effectLst/>
                        </a:rPr>
                        <a:t>ясли-сад «Ж</a:t>
                      </a:r>
                      <a:r>
                        <a:rPr lang="kk-KZ" sz="800" dirty="0">
                          <a:effectLst/>
                        </a:rPr>
                        <a:t>ұ</a:t>
                      </a:r>
                      <a:r>
                        <a:rPr lang="ru-RU" sz="800" dirty="0" err="1">
                          <a:effectLst/>
                        </a:rPr>
                        <a:t>лдызай</a:t>
                      </a:r>
                      <a:r>
                        <a:rPr lang="ru-RU" sz="800" dirty="0" smtClean="0">
                          <a:effectLst/>
                        </a:rPr>
                        <a:t>»</a:t>
                      </a: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8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“Астана- Казахстан</a:t>
                      </a:r>
                      <a:r>
                        <a:rPr lang="ru-RU" sz="800" dirty="0">
                          <a:effectLst/>
                        </a:rPr>
                        <a:t>» </a:t>
                      </a:r>
                      <a:r>
                        <a:rPr lang="kk-KZ" sz="800" dirty="0" smtClean="0">
                          <a:effectLst/>
                        </a:rPr>
                        <a:t>литературная композиция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Нурмухамбет Мансур,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Сейсенбаева Томирис,  </a:t>
                      </a:r>
                      <a:r>
                        <a:rPr lang="ru-RU" sz="800" dirty="0">
                          <a:effectLst/>
                        </a:rPr>
                        <a:t>  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  Доценко Нина Петровна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Доценко Нина Петровна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</a:tr>
              <a:tr h="289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«</a:t>
                      </a:r>
                      <a:r>
                        <a:rPr lang="ru-RU" sz="800" dirty="0" err="1">
                          <a:effectLst/>
                        </a:rPr>
                        <a:t>Жаса</a:t>
                      </a:r>
                      <a:r>
                        <a:rPr lang="ru-RU" sz="800" dirty="0">
                          <a:effectLst/>
                        </a:rPr>
                        <a:t> Казахстан!»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песня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Дети старшей группы, педагоги ясли – сада.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Туриханова</a:t>
                      </a:r>
                      <a:r>
                        <a:rPr lang="ru-RU" sz="800" dirty="0">
                          <a:effectLst/>
                        </a:rPr>
                        <a:t> Дана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</a:tr>
              <a:tr h="289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«Танец с пиалами</a:t>
                      </a:r>
                      <a:r>
                        <a:rPr lang="ru-RU" sz="800" dirty="0" smtClean="0">
                          <a:effectLst/>
                        </a:rPr>
                        <a:t>»</a:t>
                      </a:r>
                      <a:endParaRPr lang="ru-RU" sz="800" dirty="0">
                        <a:effectLst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Дети старшей группы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Сальникова </a:t>
                      </a:r>
                      <a:r>
                        <a:rPr lang="ru-RU" sz="800" dirty="0" err="1">
                          <a:effectLst/>
                        </a:rPr>
                        <a:t>Айнур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Файзуллиловна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</a:tr>
              <a:tr h="289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«Казахстан наш общий  дом» </a:t>
                      </a:r>
                      <a:r>
                        <a:rPr lang="ru-RU" sz="800" dirty="0" smtClean="0">
                          <a:effectLst/>
                        </a:rPr>
                        <a:t>песня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Дети старшей группы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Сальникова </a:t>
                      </a:r>
                      <a:r>
                        <a:rPr lang="ru-RU" sz="800" dirty="0" err="1">
                          <a:effectLst/>
                        </a:rPr>
                        <a:t>Айнур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Файзуллиловна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</a:tr>
              <a:tr h="1827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«Астана» </a:t>
                      </a:r>
                      <a:r>
                        <a:rPr lang="ru-RU" sz="800" dirty="0" smtClean="0">
                          <a:effectLst/>
                        </a:rPr>
                        <a:t>песня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Туриханова Дана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281430" algn="ctr"/>
                          <a:tab pos="2125980" algn="l"/>
                        </a:tabLst>
                      </a:pPr>
                      <a:r>
                        <a:rPr lang="ru-RU" sz="800" dirty="0" err="1" smtClean="0">
                          <a:effectLst/>
                        </a:rPr>
                        <a:t>Туриханова</a:t>
                      </a:r>
                      <a:r>
                        <a:rPr lang="ru-RU" sz="800" dirty="0" smtClean="0">
                          <a:effectLst/>
                        </a:rPr>
                        <a:t> </a:t>
                      </a:r>
                      <a:r>
                        <a:rPr lang="ru-RU" sz="800" dirty="0">
                          <a:effectLst/>
                        </a:rPr>
                        <a:t>Дана	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</a:tr>
              <a:tr h="144549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kk-KZ" sz="800" dirty="0" smtClean="0">
                          <a:effectLst/>
                        </a:rPr>
                        <a:t>ГККП </a:t>
                      </a:r>
                      <a:r>
                        <a:rPr lang="ru-RU" sz="800" dirty="0">
                          <a:effectLst/>
                        </a:rPr>
                        <a:t>ясли-сад «Сказка</a:t>
                      </a:r>
                      <a:r>
                        <a:rPr lang="ru-RU" sz="800" dirty="0" smtClean="0">
                          <a:effectLst/>
                        </a:rPr>
                        <a:t>»</a:t>
                      </a: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5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«Астана»</a:t>
                      </a:r>
                      <a:r>
                        <a:rPr lang="kk-KZ" sz="800" dirty="0">
                          <a:effectLst/>
                        </a:rPr>
                        <a:t> с</a:t>
                      </a:r>
                      <a:r>
                        <a:rPr lang="ru-RU" sz="800" dirty="0" err="1" smtClean="0">
                          <a:effectLst/>
                        </a:rPr>
                        <a:t>тихотворение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Талгат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Макпал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Талгат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Макпал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</a:tr>
              <a:tr h="1445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«Казахский танец»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Танцевальный коллектив я/с «Сказка »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 err="1" smtClean="0">
                          <a:effectLst/>
                        </a:rPr>
                        <a:t>Кайдаш</a:t>
                      </a:r>
                      <a:r>
                        <a:rPr lang="ru-RU" sz="800" dirty="0" smtClean="0">
                          <a:effectLst/>
                        </a:rPr>
                        <a:t> </a:t>
                      </a:r>
                      <a:r>
                        <a:rPr lang="ru-RU" sz="800" dirty="0">
                          <a:effectLst/>
                        </a:rPr>
                        <a:t>Ксения Георгиевна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</a:tr>
              <a:tr h="5781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«</a:t>
                      </a:r>
                      <a:r>
                        <a:rPr lang="kk-KZ" sz="800">
                          <a:effectLst/>
                        </a:rPr>
                        <a:t>Нұр Астана</a:t>
                      </a:r>
                      <a:r>
                        <a:rPr lang="ru-RU" sz="800">
                          <a:effectLst/>
                        </a:rPr>
                        <a:t>»</a:t>
                      </a:r>
                      <a:r>
                        <a:rPr lang="kk-KZ" sz="800">
                          <a:effectLst/>
                        </a:rPr>
                        <a:t> песня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Вокальный коллектив «</a:t>
                      </a:r>
                      <a:r>
                        <a:rPr lang="ru-RU" sz="800" dirty="0" err="1">
                          <a:effectLst/>
                        </a:rPr>
                        <a:t>Алау</a:t>
                      </a:r>
                      <a:r>
                        <a:rPr lang="ru-RU" sz="800" dirty="0">
                          <a:effectLst/>
                        </a:rPr>
                        <a:t>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Мусумбаева</a:t>
                      </a:r>
                      <a:r>
                        <a:rPr lang="ru-RU" sz="800" dirty="0">
                          <a:effectLst/>
                        </a:rPr>
                        <a:t> Светлана </a:t>
                      </a:r>
                      <a:r>
                        <a:rPr lang="ru-RU" sz="800" dirty="0" err="1">
                          <a:effectLst/>
                        </a:rPr>
                        <a:t>Бесембаевна</a:t>
                      </a:r>
                      <a:r>
                        <a:rPr lang="ru-RU" sz="800" dirty="0">
                          <a:effectLst/>
                        </a:rPr>
                        <a:t>, </a:t>
                      </a:r>
                      <a:r>
                        <a:rPr lang="ru-RU" sz="800" dirty="0" err="1">
                          <a:effectLst/>
                        </a:rPr>
                        <a:t>Кочкарёв</a:t>
                      </a:r>
                      <a:r>
                        <a:rPr lang="ru-RU" sz="800" dirty="0">
                          <a:effectLst/>
                        </a:rPr>
                        <a:t> Дмитрий Вячеславович, </a:t>
                      </a:r>
                      <a:endParaRPr lang="ru-RU" sz="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 smtClean="0">
                          <a:effectLst/>
                        </a:rPr>
                        <a:t>Кайдаш</a:t>
                      </a:r>
                      <a:r>
                        <a:rPr lang="ru-RU" sz="800" dirty="0" smtClean="0">
                          <a:effectLst/>
                        </a:rPr>
                        <a:t> </a:t>
                      </a:r>
                      <a:r>
                        <a:rPr lang="ru-RU" sz="800" dirty="0">
                          <a:effectLst/>
                        </a:rPr>
                        <a:t>К.Г.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Кайдаш</a:t>
                      </a:r>
                      <a:r>
                        <a:rPr lang="ru-RU" sz="800" dirty="0">
                          <a:effectLst/>
                        </a:rPr>
                        <a:t> Ксения Георгиевна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</a:tr>
              <a:tr h="478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«</a:t>
                      </a:r>
                      <a:r>
                        <a:rPr lang="kk-KZ" sz="800">
                          <a:effectLst/>
                        </a:rPr>
                        <a:t>О</a:t>
                      </a:r>
                      <a:r>
                        <a:rPr lang="ru-RU" sz="800">
                          <a:effectLst/>
                        </a:rPr>
                        <a:t>.</a:t>
                      </a:r>
                      <a:r>
                        <a:rPr lang="kk-KZ" sz="800">
                          <a:effectLst/>
                        </a:rPr>
                        <a:t>Ридинг </a:t>
                      </a:r>
                      <a:r>
                        <a:rPr lang="ru-RU" sz="800">
                          <a:effectLst/>
                        </a:rPr>
                        <a:t>Концерт 1 часть </a:t>
                      </a:r>
                      <a:r>
                        <a:rPr lang="en-US" sz="800">
                          <a:effectLst/>
                        </a:rPr>
                        <a:t>h</a:t>
                      </a:r>
                      <a:r>
                        <a:rPr lang="ru-RU" sz="800">
                          <a:effectLst/>
                        </a:rPr>
                        <a:t>-</a:t>
                      </a:r>
                      <a:r>
                        <a:rPr lang="en-US" sz="800">
                          <a:effectLst/>
                        </a:rPr>
                        <a:t>moll</a:t>
                      </a:r>
                      <a:r>
                        <a:rPr lang="ru-RU" sz="800">
                          <a:effectLst/>
                        </a:rPr>
                        <a:t>»  </a:t>
                      </a:r>
                      <a:r>
                        <a:rPr lang="kk-KZ" sz="800">
                          <a:effectLst/>
                        </a:rPr>
                        <a:t>инструментальный дуэт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Абельдинова Меруерт Аманжоловна,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800" dirty="0" smtClean="0">
                          <a:effectLst/>
                        </a:rPr>
                        <a:t>Нұрлыбаева</a:t>
                      </a:r>
                      <a:r>
                        <a:rPr lang="kk-KZ" sz="800" baseline="0" dirty="0" smtClean="0">
                          <a:effectLst/>
                        </a:rPr>
                        <a:t> Айтдана  Куандыковна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Абельдинова Меруерт Аманжоловна</a:t>
                      </a:r>
                      <a:r>
                        <a:rPr lang="ru-RU" sz="800" dirty="0">
                          <a:effectLst/>
                        </a:rPr>
                        <a:t>,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</a:tr>
              <a:tr h="4737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«</a:t>
                      </a:r>
                      <a:r>
                        <a:rPr lang="ru-RU" sz="800" dirty="0" err="1" smtClean="0">
                          <a:effectLst/>
                        </a:rPr>
                        <a:t>Бәйтерек</a:t>
                      </a:r>
                      <a:r>
                        <a:rPr lang="ru-RU" sz="800" dirty="0">
                          <a:effectLst/>
                        </a:rPr>
                        <a:t>»</a:t>
                      </a:r>
                      <a:r>
                        <a:rPr lang="kk-KZ" sz="800" dirty="0">
                          <a:effectLst/>
                        </a:rPr>
                        <a:t> песня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Арман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Нурланович</a:t>
                      </a:r>
                      <a:r>
                        <a:rPr lang="ru-RU" sz="800" dirty="0">
                          <a:effectLst/>
                        </a:rPr>
                        <a:t> , танцевальная композиция коллектив я/с «Сказка»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Нурмухаметов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Арман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Нурланович</a:t>
                      </a:r>
                      <a:r>
                        <a:rPr lang="ru-RU" sz="800" dirty="0">
                          <a:effectLst/>
                        </a:rPr>
                        <a:t>,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Кайдаш</a:t>
                      </a:r>
                      <a:r>
                        <a:rPr lang="ru-RU" sz="800" dirty="0">
                          <a:effectLst/>
                        </a:rPr>
                        <a:t> Ксения Георгиевна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</a:tr>
              <a:tr h="18145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kk-KZ" sz="800" dirty="0" smtClean="0">
                          <a:effectLst/>
                        </a:rPr>
                        <a:t>«</a:t>
                      </a:r>
                      <a:r>
                        <a:rPr lang="kk-KZ" sz="800" dirty="0">
                          <a:effectLst/>
                        </a:rPr>
                        <a:t>Болашақ»  бөбекжай – бақшасы» </a:t>
                      </a:r>
                      <a:r>
                        <a:rPr lang="kk-KZ" sz="800" dirty="0" smtClean="0">
                          <a:effectLst/>
                        </a:rPr>
                        <a:t>МКҚК</a:t>
                      </a: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800">
                          <a:effectLst/>
                        </a:rPr>
                        <a:t>”Бәйтерек- Астана” пролог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Шокумова Айнұр Мақсұтқызы, Досумова Гүлзат Болатқызы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Оразбаева Айман Куанышқызы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</a:tr>
              <a:tr h="316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800">
                          <a:effectLst/>
                        </a:rPr>
                        <a:t>“Әнімсің  Астана” әні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800">
                          <a:effectLst/>
                        </a:rPr>
                        <a:t>Хасиден Сымбат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Хасиден Сымбат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</a:tr>
              <a:tr h="289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800">
                          <a:effectLst/>
                        </a:rPr>
                        <a:t>«Қазақ биі»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800">
                          <a:effectLst/>
                        </a:rPr>
                        <a:t>“Гүлдер” би тобы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800" dirty="0" smtClean="0">
                          <a:effectLst/>
                        </a:rPr>
                        <a:t>Рыскулова Аягөз Бауыржанқызы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</a:tr>
              <a:tr h="2885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14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«Астана» аспаптар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800" dirty="0" smtClean="0">
                          <a:effectLst/>
                        </a:rPr>
                        <a:t>триосы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800">
                          <a:effectLst/>
                        </a:rPr>
                        <a:t>«Болашақ» тобы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Абельдинова Меруерт Аманжолқызы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</a:tr>
              <a:tr h="289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15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«Ән жүрегім Астана» хор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800">
                          <a:effectLst/>
                        </a:rPr>
                        <a:t>Даярлық, ересек тобының балалары , бөбекжай- бақша қызметкерлері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Хасиден Сымбат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95" marR="44795" marT="0" marB="0"/>
                </a:tc>
              </a:tr>
            </a:tbl>
          </a:graphicData>
        </a:graphic>
      </p:graphicFrame>
      <p:pic>
        <p:nvPicPr>
          <p:cNvPr id="5" name="Рисунок 4" descr="C:\Users\Пользователь\Desktop\Эмблема.jp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7948" y="3851920"/>
            <a:ext cx="672820" cy="720080"/>
          </a:xfrm>
          <a:prstGeom prst="ellipse">
            <a:avLst/>
          </a:prstGeom>
          <a:ln w="19050" cap="rnd">
            <a:solidFill>
              <a:schemeClr val="accent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pic>
        <p:nvPicPr>
          <p:cNvPr id="7" name="Picture 3" descr="127505_solnyshko_metelik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4125" y="4644008"/>
            <a:ext cx="666643" cy="651371"/>
          </a:xfrm>
          <a:prstGeom prst="ellipse">
            <a:avLst/>
          </a:prstGeom>
          <a:ln w="19050" cap="rnd">
            <a:solidFill>
              <a:schemeClr val="accent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495" y="5364088"/>
            <a:ext cx="612273" cy="648072"/>
          </a:xfrm>
          <a:prstGeom prst="ellipse">
            <a:avLst/>
          </a:prstGeom>
          <a:ln w="28575" cap="rnd">
            <a:solidFill>
              <a:schemeClr val="accent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xmlns="" val="17995827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261</Words>
  <Application>Microsoft Office PowerPoint</Application>
  <PresentationFormat>Экран (4:3)</PresentationFormat>
  <Paragraphs>84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RePack by SPecialiST</cp:lastModifiedBy>
  <cp:revision>32</cp:revision>
  <dcterms:created xsi:type="dcterms:W3CDTF">2017-02-23T08:56:11Z</dcterms:created>
  <dcterms:modified xsi:type="dcterms:W3CDTF">2018-02-21T02:29:49Z</dcterms:modified>
</cp:coreProperties>
</file>