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3" r:id="rId7"/>
    <p:sldId id="264" r:id="rId8"/>
    <p:sldId id="265" r:id="rId9"/>
    <p:sldId id="261" r:id="rId10"/>
    <p:sldId id="26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3024" y="-11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08A6AC-0B2F-494D-9FAE-E39635C2E1B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E20EC4-C61B-4EEC-9D64-9230B5698A54}">
      <dgm:prSet phldrT="[Текст]" custT="1"/>
      <dgm:spPr/>
      <dgm:t>
        <a:bodyPr/>
        <a:lstStyle/>
        <a:p>
          <a:pPr algn="ctr"/>
          <a:r>
            <a:rPr lang="ru-RU" sz="1400" b="1" i="1" dirty="0" err="1" smtClean="0">
              <a:latin typeface="Academy.kz" panose="02000503000000020003" pitchFamily="2" charset="0"/>
            </a:rPr>
            <a:t>Оқу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үдерісінде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оқытудың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арнаулы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әдістерін</a:t>
          </a:r>
          <a:r>
            <a:rPr lang="ru-RU" sz="1400" b="1" i="1" dirty="0" smtClean="0">
              <a:latin typeface="Academy.kz" panose="02000503000000020003" pitchFamily="2" charset="0"/>
            </a:rPr>
            <a:t>, </a:t>
          </a:r>
          <a:r>
            <a:rPr lang="ru-RU" sz="1400" b="1" i="1" dirty="0" err="1" smtClean="0">
              <a:latin typeface="Academy.kz" panose="02000503000000020003" pitchFamily="2" charset="0"/>
            </a:rPr>
            <a:t>тәсілдері</a:t>
          </a:r>
          <a:r>
            <a:rPr lang="ru-RU" sz="1400" b="1" i="1" dirty="0" smtClean="0">
              <a:latin typeface="Academy.kz" panose="02000503000000020003" pitchFamily="2" charset="0"/>
            </a:rPr>
            <a:t> мен </a:t>
          </a:r>
          <a:r>
            <a:rPr lang="ru-RU" sz="1400" b="1" i="1" dirty="0" err="1" smtClean="0">
              <a:latin typeface="Academy.kz" panose="02000503000000020003" pitchFamily="2" charset="0"/>
            </a:rPr>
            <a:t>құралдары</a:t>
          </a:r>
          <a:endParaRPr lang="ru-RU" sz="1400" b="1" i="1" dirty="0">
            <a:latin typeface="Academy.kz" panose="02000503000000020003" pitchFamily="2" charset="0"/>
          </a:endParaRPr>
        </a:p>
      </dgm:t>
    </dgm:pt>
    <dgm:pt modelId="{608C9123-B747-4023-99C4-A3D5D21CC208}" type="parTrans" cxnId="{84AD89E6-47D4-49F2-A823-9FC42C242691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C7999D2F-ABE3-44FD-A090-AFE4BB5209AF}" type="sibTrans" cxnId="{84AD89E6-47D4-49F2-A823-9FC42C242691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44FDC1B3-3D6B-4366-88E8-0D49E24D9FB2}">
      <dgm:prSet phldrT="[Текст]" phldr="1"/>
      <dgm:spPr/>
      <dgm:t>
        <a:bodyPr/>
        <a:lstStyle/>
        <a:p>
          <a:pPr algn="ctr"/>
          <a:endParaRPr lang="ru-RU" sz="1400" b="1" i="1" dirty="0">
            <a:latin typeface="Academy.kz" panose="02000503000000020003" pitchFamily="2" charset="0"/>
          </a:endParaRPr>
        </a:p>
      </dgm:t>
    </dgm:pt>
    <dgm:pt modelId="{38F8B302-373D-4F81-8C49-C55307CB7F12}" type="parTrans" cxnId="{EA269632-9DEF-4946-A12C-B0164C88F24A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2AF1EE57-11C8-4955-9CA7-5DD5BC8F7BD0}" type="sibTrans" cxnId="{EA269632-9DEF-4946-A12C-B0164C88F24A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5AF01E76-AC25-4591-B904-6AE6FB7C5D5F}">
      <dgm:prSet phldrT="[Текст]" phldr="1"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7DD449BF-8DEE-49E3-811A-CA139F412F7B}" type="parTrans" cxnId="{88AE6C1E-3861-4B5A-85B1-B0200DABA4AD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A8D558C1-F3C5-4FAA-A2EC-544114E1CB3E}" type="sibTrans" cxnId="{88AE6C1E-3861-4B5A-85B1-B0200DABA4AD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21BAA161-9F2B-4D94-8E9A-711BA95A9CE0}">
      <dgm:prSet phldrT="[Текст]" phldr="1"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C6114E08-C82F-4A3E-8904-8E1A953F6A12}" type="parTrans" cxnId="{C1A5F1DC-4AF0-4B59-AAB8-A2CFB15B50DE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B0468FD5-8C03-4240-BE73-ED55618E371B}" type="sibTrans" cxnId="{C1A5F1DC-4AF0-4B59-AAB8-A2CFB15B50DE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BD038390-415B-4549-A863-AE9C70ABB0A9}">
      <dgm:prSet custT="1"/>
      <dgm:spPr/>
      <dgm:t>
        <a:bodyPr/>
        <a:lstStyle/>
        <a:p>
          <a:pPr algn="ctr"/>
          <a:r>
            <a:rPr lang="ru-RU" sz="1400" b="1" i="1" dirty="0" err="1" smtClean="0">
              <a:latin typeface="Academy.kz" pitchFamily="2" charset="0"/>
            </a:rPr>
            <a:t>Педагогикалық қызметте оқытуды дербестендіру</a:t>
          </a:r>
          <a:r>
            <a:rPr lang="ru-RU" sz="1400" b="1" i="1" dirty="0" smtClean="0">
              <a:latin typeface="Academy.kz" pitchFamily="2" charset="0"/>
            </a:rPr>
            <a:t> </a:t>
          </a:r>
          <a:r>
            <a:rPr lang="ru-RU" sz="1400" b="1" i="1" dirty="0" err="1" smtClean="0">
              <a:latin typeface="Academy.kz" pitchFamily="2" charset="0"/>
            </a:rPr>
            <a:t>қалыпты дамушы</a:t>
          </a:r>
          <a:r>
            <a:rPr lang="ru-RU" sz="1400" b="1" i="1" dirty="0" smtClean="0">
              <a:latin typeface="Academy.kz" pitchFamily="2" charset="0"/>
            </a:rPr>
            <a:t> бала </a:t>
          </a:r>
          <a:r>
            <a:rPr lang="ru-RU" sz="1400" b="1" i="1" dirty="0" err="1" smtClean="0">
              <a:latin typeface="Academy.kz" pitchFamily="2" charset="0"/>
            </a:rPr>
            <a:t>үшін талап</a:t>
          </a:r>
          <a:r>
            <a:rPr lang="ru-RU" sz="1400" b="1" i="1" dirty="0" smtClean="0">
              <a:latin typeface="Academy.kz" pitchFamily="2" charset="0"/>
            </a:rPr>
            <a:t> </a:t>
          </a:r>
          <a:r>
            <a:rPr lang="ru-RU" sz="1400" b="1" i="1" dirty="0" err="1" smtClean="0">
              <a:latin typeface="Academy.kz" pitchFamily="2" charset="0"/>
            </a:rPr>
            <a:t>етілетіннен</a:t>
          </a:r>
          <a:r>
            <a:rPr lang="ru-RU" sz="1400" b="1" i="1" dirty="0" smtClean="0">
              <a:latin typeface="Academy.kz" pitchFamily="2" charset="0"/>
            </a:rPr>
            <a:t> де </a:t>
          </a:r>
          <a:r>
            <a:rPr lang="ru-RU" sz="1400" b="1" i="1" dirty="0" err="1" smtClean="0">
              <a:latin typeface="Academy.kz" pitchFamily="2" charset="0"/>
            </a:rPr>
            <a:t>жоғары дәреже талап</a:t>
          </a:r>
          <a:r>
            <a:rPr lang="ru-RU" sz="1400" b="1" i="1" dirty="0" smtClean="0">
              <a:latin typeface="Academy.kz" pitchFamily="2" charset="0"/>
            </a:rPr>
            <a:t> </a:t>
          </a:r>
          <a:r>
            <a:rPr lang="ru-RU" sz="1400" b="1" i="1" dirty="0" err="1" smtClean="0">
              <a:latin typeface="Academy.kz" pitchFamily="2" charset="0"/>
            </a:rPr>
            <a:t>етіледі</a:t>
          </a:r>
          <a:r>
            <a:rPr lang="ru-RU" sz="1400" b="1" i="1" dirty="0" smtClean="0">
              <a:latin typeface="Academy.kz" pitchFamily="2" charset="0"/>
            </a:rPr>
            <a:t>. </a:t>
          </a:r>
          <a:endParaRPr lang="ru-RU" sz="1400" b="1" i="1" dirty="0">
            <a:latin typeface="Academy.kz" pitchFamily="2" charset="0"/>
          </a:endParaRPr>
        </a:p>
      </dgm:t>
    </dgm:pt>
    <dgm:pt modelId="{9312BB26-DE8C-40A7-9ECD-C83201E0886B}" type="parTrans" cxnId="{409BC1AE-1833-4C7A-9C01-E52F3BACFC7C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4393DB3D-E29B-4ED1-8017-659690E3E8BE}" type="sibTrans" cxnId="{409BC1AE-1833-4C7A-9C01-E52F3BACFC7C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78EFFE24-7EB6-49BE-A515-6CC83F11C864}">
      <dgm:prSet custT="1"/>
      <dgm:spPr/>
      <dgm:t>
        <a:bodyPr/>
        <a:lstStyle/>
        <a:p>
          <a:pPr algn="ctr"/>
          <a:r>
            <a:rPr lang="ru-RU" sz="1400" b="1" i="1" dirty="0" err="1" smtClean="0">
              <a:latin typeface="Academy.kz" panose="02000503000000020003" pitchFamily="2" charset="0"/>
            </a:rPr>
            <a:t>Мүмкіндіктері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шектеулі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балалардың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ойдағыдай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дамуы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үшін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арнаулы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психологиялық-педагогикалық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қолдау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жасауды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ұйымдастыру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мақсатқа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лайық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болады</a:t>
          </a:r>
          <a:r>
            <a:rPr lang="ru-RU" sz="1400" b="1" i="1" dirty="0" smtClean="0">
              <a:latin typeface="Academy.kz" panose="02000503000000020003" pitchFamily="2" charset="0"/>
            </a:rPr>
            <a:t>. </a:t>
          </a:r>
          <a:endParaRPr lang="ru-RU" sz="1400" b="1" i="1" dirty="0">
            <a:latin typeface="Academy.kz" panose="02000503000000020003" pitchFamily="2" charset="0"/>
          </a:endParaRPr>
        </a:p>
      </dgm:t>
    </dgm:pt>
    <dgm:pt modelId="{C25D95AF-1AC1-4C48-80D2-D48FDA1C29F5}" type="parTrans" cxnId="{806669E2-CFAD-4F3C-BB0C-C2671D71B91A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70940500-B28A-4915-AF17-578839E3210B}" type="sibTrans" cxnId="{806669E2-CFAD-4F3C-BB0C-C2671D71B91A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BE16AC59-DC9D-4864-B6DA-E3B4012F641D}">
      <dgm:prSet custT="1"/>
      <dgm:spPr/>
      <dgm:t>
        <a:bodyPr/>
        <a:lstStyle/>
        <a:p>
          <a:pPr algn="ctr"/>
          <a:r>
            <a:rPr lang="ru-RU" sz="1400" b="1" i="1" dirty="0" smtClean="0">
              <a:latin typeface="Academy.kz" panose="02000503000000020003" pitchFamily="2" charset="0"/>
            </a:rPr>
            <a:t> 	МДҰ-да </a:t>
          </a:r>
          <a:r>
            <a:rPr lang="ru-RU" sz="1400" b="1" i="1" dirty="0" err="1" smtClean="0">
              <a:latin typeface="Academy.kz" panose="02000503000000020003" pitchFamily="2" charset="0"/>
            </a:rPr>
            <a:t>білім</a:t>
          </a:r>
          <a:r>
            <a:rPr lang="ru-RU" sz="1400" b="1" i="1" dirty="0" smtClean="0">
              <a:latin typeface="Academy.kz" panose="02000503000000020003" pitchFamily="2" charset="0"/>
            </a:rPr>
            <a:t> беру </a:t>
          </a:r>
          <a:r>
            <a:rPr lang="ru-RU" sz="1400" b="1" i="1" dirty="0" err="1" smtClean="0">
              <a:latin typeface="Academy.kz" panose="02000503000000020003" pitchFamily="2" charset="0"/>
            </a:rPr>
            <a:t>ортасының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ерекше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кеңістіктік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және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уақыттық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ұйымдастырылуын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қамтамасыз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ету</a:t>
          </a:r>
          <a:r>
            <a:rPr lang="ru-RU" sz="1400" b="1" i="1" dirty="0" smtClean="0">
              <a:latin typeface="Academy.kz" panose="02000503000000020003" pitchFamily="2" charset="0"/>
            </a:rPr>
            <a:t> </a:t>
          </a:r>
          <a:r>
            <a:rPr lang="ru-RU" sz="1400" b="1" i="1" dirty="0" err="1" smtClean="0">
              <a:latin typeface="Academy.kz" panose="02000503000000020003" pitchFamily="2" charset="0"/>
            </a:rPr>
            <a:t>қажет</a:t>
          </a:r>
          <a:r>
            <a:rPr lang="ru-RU" sz="1400" b="1" i="1" dirty="0" smtClean="0">
              <a:latin typeface="Academy.kz" panose="02000503000000020003" pitchFamily="2" charset="0"/>
            </a:rPr>
            <a:t>. </a:t>
          </a:r>
          <a:endParaRPr lang="ru-RU" sz="1400" b="1" i="1" dirty="0">
            <a:latin typeface="Academy.kz" panose="02000503000000020003" pitchFamily="2" charset="0"/>
          </a:endParaRPr>
        </a:p>
      </dgm:t>
    </dgm:pt>
    <dgm:pt modelId="{D86337AE-2330-41BE-8091-A7E8C1920404}" type="parTrans" cxnId="{5636CB97-D4CE-4B17-B6B2-78D3D3C685F8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40B24216-D09C-46EC-9AF9-89FBCF30E9E1}" type="sibTrans" cxnId="{5636CB97-D4CE-4B17-B6B2-78D3D3C685F8}">
      <dgm:prSet/>
      <dgm:spPr/>
      <dgm:t>
        <a:bodyPr/>
        <a:lstStyle/>
        <a:p>
          <a:pPr algn="ctr"/>
          <a:endParaRPr lang="ru-RU" sz="1400" b="1" i="1">
            <a:latin typeface="Academy.kz" panose="02000503000000020003" pitchFamily="2" charset="0"/>
          </a:endParaRPr>
        </a:p>
      </dgm:t>
    </dgm:pt>
    <dgm:pt modelId="{515E6116-80EC-4639-96A1-94B685E3CBE5}" type="pres">
      <dgm:prSet presAssocID="{5408A6AC-0B2F-494D-9FAE-E39635C2E1B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2B5071-23F7-4B5F-8515-489966BC586B}" type="pres">
      <dgm:prSet presAssocID="{5408A6AC-0B2F-494D-9FAE-E39635C2E1B5}" presName="diamond" presStyleLbl="bgShp" presStyleIdx="0" presStyleCnt="1"/>
      <dgm:spPr/>
    </dgm:pt>
    <dgm:pt modelId="{71AA4BE8-B1CC-45CF-8BDF-B002E062C59C}" type="pres">
      <dgm:prSet presAssocID="{5408A6AC-0B2F-494D-9FAE-E39635C2E1B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80C386-89E8-401F-8449-903F0839C263}" type="pres">
      <dgm:prSet presAssocID="{5408A6AC-0B2F-494D-9FAE-E39635C2E1B5}" presName="quad2" presStyleLbl="node1" presStyleIdx="1" presStyleCnt="4" custLinFactNeighborX="1000" custLinFactNeighborY="6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15B82-0E65-48E5-B36A-C94F0727C25C}" type="pres">
      <dgm:prSet presAssocID="{5408A6AC-0B2F-494D-9FAE-E39635C2E1B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6484AF-DE85-4980-BCBB-C423A4AC21E3}" type="pres">
      <dgm:prSet presAssocID="{5408A6AC-0B2F-494D-9FAE-E39635C2E1B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BAD68C-FF21-4FEC-BB5D-2FF7E809D702}" type="presOf" srcId="{3BE20EC4-C61B-4EEC-9D64-9230B5698A54}" destId="{71AA4BE8-B1CC-45CF-8BDF-B002E062C59C}" srcOrd="0" destOrd="0" presId="urn:microsoft.com/office/officeart/2005/8/layout/matrix3"/>
    <dgm:cxn modelId="{5636CB97-D4CE-4B17-B6B2-78D3D3C685F8}" srcId="{5408A6AC-0B2F-494D-9FAE-E39635C2E1B5}" destId="{BE16AC59-DC9D-4864-B6DA-E3B4012F641D}" srcOrd="3" destOrd="0" parTransId="{D86337AE-2330-41BE-8091-A7E8C1920404}" sibTransId="{40B24216-D09C-46EC-9AF9-89FBCF30E9E1}"/>
    <dgm:cxn modelId="{88AE6C1E-3861-4B5A-85B1-B0200DABA4AD}" srcId="{5408A6AC-0B2F-494D-9FAE-E39635C2E1B5}" destId="{5AF01E76-AC25-4591-B904-6AE6FB7C5D5F}" srcOrd="5" destOrd="0" parTransId="{7DD449BF-8DEE-49E3-811A-CA139F412F7B}" sibTransId="{A8D558C1-F3C5-4FAA-A2EC-544114E1CB3E}"/>
    <dgm:cxn modelId="{C1A5F1DC-4AF0-4B59-AAB8-A2CFB15B50DE}" srcId="{5408A6AC-0B2F-494D-9FAE-E39635C2E1B5}" destId="{21BAA161-9F2B-4D94-8E9A-711BA95A9CE0}" srcOrd="6" destOrd="0" parTransId="{C6114E08-C82F-4A3E-8904-8E1A953F6A12}" sibTransId="{B0468FD5-8C03-4240-BE73-ED55618E371B}"/>
    <dgm:cxn modelId="{E1752046-8B56-416C-9361-4BDFF0C8A90C}" type="presOf" srcId="{5408A6AC-0B2F-494D-9FAE-E39635C2E1B5}" destId="{515E6116-80EC-4639-96A1-94B685E3CBE5}" srcOrd="0" destOrd="0" presId="urn:microsoft.com/office/officeart/2005/8/layout/matrix3"/>
    <dgm:cxn modelId="{EA269632-9DEF-4946-A12C-B0164C88F24A}" srcId="{5408A6AC-0B2F-494D-9FAE-E39635C2E1B5}" destId="{44FDC1B3-3D6B-4366-88E8-0D49E24D9FB2}" srcOrd="4" destOrd="0" parTransId="{38F8B302-373D-4F81-8C49-C55307CB7F12}" sibTransId="{2AF1EE57-11C8-4955-9CA7-5DD5BC8F7BD0}"/>
    <dgm:cxn modelId="{8F25C6BB-F286-4D19-8841-A18109B7DD3A}" type="presOf" srcId="{BD038390-415B-4549-A863-AE9C70ABB0A9}" destId="{5480C386-89E8-401F-8449-903F0839C263}" srcOrd="0" destOrd="0" presId="urn:microsoft.com/office/officeart/2005/8/layout/matrix3"/>
    <dgm:cxn modelId="{E46C4A5B-EBB3-49B9-A1B9-0DF87EF58D5F}" type="presOf" srcId="{BE16AC59-DC9D-4864-B6DA-E3B4012F641D}" destId="{046484AF-DE85-4980-BCBB-C423A4AC21E3}" srcOrd="0" destOrd="0" presId="urn:microsoft.com/office/officeart/2005/8/layout/matrix3"/>
    <dgm:cxn modelId="{9CCEF3A3-047A-48AA-A5CA-AEDD4AE222DB}" type="presOf" srcId="{78EFFE24-7EB6-49BE-A515-6CC83F11C864}" destId="{FDD15B82-0E65-48E5-B36A-C94F0727C25C}" srcOrd="0" destOrd="0" presId="urn:microsoft.com/office/officeart/2005/8/layout/matrix3"/>
    <dgm:cxn modelId="{409BC1AE-1833-4C7A-9C01-E52F3BACFC7C}" srcId="{5408A6AC-0B2F-494D-9FAE-E39635C2E1B5}" destId="{BD038390-415B-4549-A863-AE9C70ABB0A9}" srcOrd="1" destOrd="0" parTransId="{9312BB26-DE8C-40A7-9ECD-C83201E0886B}" sibTransId="{4393DB3D-E29B-4ED1-8017-659690E3E8BE}"/>
    <dgm:cxn modelId="{84AD89E6-47D4-49F2-A823-9FC42C242691}" srcId="{5408A6AC-0B2F-494D-9FAE-E39635C2E1B5}" destId="{3BE20EC4-C61B-4EEC-9D64-9230B5698A54}" srcOrd="0" destOrd="0" parTransId="{608C9123-B747-4023-99C4-A3D5D21CC208}" sibTransId="{C7999D2F-ABE3-44FD-A090-AFE4BB5209AF}"/>
    <dgm:cxn modelId="{806669E2-CFAD-4F3C-BB0C-C2671D71B91A}" srcId="{5408A6AC-0B2F-494D-9FAE-E39635C2E1B5}" destId="{78EFFE24-7EB6-49BE-A515-6CC83F11C864}" srcOrd="2" destOrd="0" parTransId="{C25D95AF-1AC1-4C48-80D2-D48FDA1C29F5}" sibTransId="{70940500-B28A-4915-AF17-578839E3210B}"/>
    <dgm:cxn modelId="{2B9C571F-6D7B-40E0-9EEE-8B132E34B152}" type="presParOf" srcId="{515E6116-80EC-4639-96A1-94B685E3CBE5}" destId="{142B5071-23F7-4B5F-8515-489966BC586B}" srcOrd="0" destOrd="0" presId="urn:microsoft.com/office/officeart/2005/8/layout/matrix3"/>
    <dgm:cxn modelId="{187707E2-1196-47F7-AF9C-13619D8F469B}" type="presParOf" srcId="{515E6116-80EC-4639-96A1-94B685E3CBE5}" destId="{71AA4BE8-B1CC-45CF-8BDF-B002E062C59C}" srcOrd="1" destOrd="0" presId="urn:microsoft.com/office/officeart/2005/8/layout/matrix3"/>
    <dgm:cxn modelId="{8347C54B-E147-4AC2-8E0D-82F64D3B068C}" type="presParOf" srcId="{515E6116-80EC-4639-96A1-94B685E3CBE5}" destId="{5480C386-89E8-401F-8449-903F0839C263}" srcOrd="2" destOrd="0" presId="urn:microsoft.com/office/officeart/2005/8/layout/matrix3"/>
    <dgm:cxn modelId="{8EFD1B7F-0BEF-4387-9D73-3D27BAD7F147}" type="presParOf" srcId="{515E6116-80EC-4639-96A1-94B685E3CBE5}" destId="{FDD15B82-0E65-48E5-B36A-C94F0727C25C}" srcOrd="3" destOrd="0" presId="urn:microsoft.com/office/officeart/2005/8/layout/matrix3"/>
    <dgm:cxn modelId="{EE88259E-2BB6-47ED-8B71-0BF03C59AA0D}" type="presParOf" srcId="{515E6116-80EC-4639-96A1-94B685E3CBE5}" destId="{046484AF-DE85-4980-BCBB-C423A4AC21E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2D948F-35E7-43C7-B930-4BFDF4ACB31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EACD79-1E7B-41B7-AC65-3BAE0C282BAF}">
      <dgm:prSet phldrT="[Текст]" phldr="1"/>
      <dgm:spPr/>
      <dgm:t>
        <a:bodyPr/>
        <a:lstStyle/>
        <a:p>
          <a:endParaRPr lang="ru-RU" dirty="0">
            <a:latin typeface="Academy.kz" panose="02000503000000020003" pitchFamily="2" charset="0"/>
          </a:endParaRPr>
        </a:p>
      </dgm:t>
    </dgm:pt>
    <dgm:pt modelId="{7DB89814-9BE2-458E-9EDC-D359F0485654}" type="parTrans" cxnId="{2FA5DFF1-08DC-4D06-A469-7F6C5912F15A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E3BF835E-B736-416A-9D80-CFB2D8DAFBE3}" type="sibTrans" cxnId="{2FA5DFF1-08DC-4D06-A469-7F6C5912F15A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858A6820-BEA5-49FD-96AE-474CC4FB3F07}">
      <dgm:prSet phldrT="[Текст]"/>
      <dgm:spPr/>
      <dgm:t>
        <a:bodyPr/>
        <a:lstStyle/>
        <a:p>
          <a:r>
            <a:rPr lang="ru-RU" dirty="0" err="1" smtClean="0">
              <a:latin typeface="Academy.kz" panose="02000503000000020003" pitchFamily="2" charset="0"/>
            </a:rPr>
            <a:t>Күн </a:t>
          </a:r>
          <a:r>
            <a:rPr lang="ru-RU" dirty="0" err="1" smtClean="0">
              <a:latin typeface="Academy.kz" panose="02000503000000020003" pitchFamily="2" charset="0"/>
            </a:rPr>
            <a:t>тәртібі </a:t>
          </a:r>
          <a:r>
            <a:rPr lang="ru-RU" dirty="0" smtClean="0">
              <a:latin typeface="Academy.kz" panose="02000503000000020003" pitchFamily="2" charset="0"/>
            </a:rPr>
            <a:t>мен </a:t>
          </a:r>
          <a:r>
            <a:rPr lang="ru-RU" dirty="0" err="1" smtClean="0">
              <a:latin typeface="Academy.kz" panose="02000503000000020003" pitchFamily="2" charset="0"/>
            </a:rPr>
            <a:t>айқын режімді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қатаң сақтау</a:t>
          </a:r>
          <a:r>
            <a:rPr lang="ru-RU" dirty="0" smtClean="0">
              <a:latin typeface="Academy.kz" panose="02000503000000020003" pitchFamily="2" charset="0"/>
            </a:rPr>
            <a:t>. </a:t>
          </a:r>
          <a:endParaRPr lang="ru-RU" dirty="0">
            <a:latin typeface="Academy.kz" panose="02000503000000020003" pitchFamily="2" charset="0"/>
          </a:endParaRPr>
        </a:p>
      </dgm:t>
    </dgm:pt>
    <dgm:pt modelId="{F4D76A76-9683-444B-B7A0-866CD3287E6A}" type="parTrans" cxnId="{4A7EE087-7369-49B4-9550-83AB108510EE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E25B74B7-E76D-4417-BD2B-5E89D7070BA6}" type="sibTrans" cxnId="{4A7EE087-7369-49B4-9550-83AB108510EE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809CEF83-151D-4C51-A7EA-7EA6215E8BD7}">
      <dgm:prSet phldrT="[Текст]"/>
      <dgm:spPr/>
      <dgm:t>
        <a:bodyPr/>
        <a:lstStyle/>
        <a:p>
          <a:r>
            <a:rPr lang="ru-RU" dirty="0" err="1" smtClean="0">
              <a:latin typeface="Academy.kz" panose="02000503000000020003" pitchFamily="2" charset="0"/>
            </a:rPr>
            <a:t>Күні </a:t>
          </a:r>
          <a:r>
            <a:rPr lang="ru-RU" dirty="0" err="1" smtClean="0">
              <a:latin typeface="Academy.kz" panose="02000503000000020003" pitchFamily="2" charset="0"/>
            </a:rPr>
            <a:t>бойы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балалармен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өткізілетін оқу сабақтарының, серуендеулердің, тамақтану </a:t>
          </a:r>
          <a:r>
            <a:rPr lang="ru-RU" dirty="0" smtClean="0">
              <a:latin typeface="Academy.kz" panose="02000503000000020003" pitchFamily="2" charset="0"/>
            </a:rPr>
            <a:t>мен </a:t>
          </a:r>
          <a:r>
            <a:rPr lang="ru-RU" dirty="0" err="1" smtClean="0">
              <a:latin typeface="Academy.kz" panose="02000503000000020003" pitchFamily="2" charset="0"/>
            </a:rPr>
            <a:t>басқа </a:t>
          </a:r>
          <a:r>
            <a:rPr lang="ru-RU" dirty="0" smtClean="0">
              <a:latin typeface="Academy.kz" panose="02000503000000020003" pitchFamily="2" charset="0"/>
            </a:rPr>
            <a:t>да </a:t>
          </a:r>
          <a:r>
            <a:rPr lang="ru-RU" dirty="0" err="1" smtClean="0">
              <a:latin typeface="Academy.kz" panose="02000503000000020003" pitchFamily="2" charset="0"/>
            </a:rPr>
            <a:t>жайттардың кезектілігін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тұрақты қадағалап отыру</a:t>
          </a:r>
          <a:r>
            <a:rPr lang="ru-RU" dirty="0" smtClean="0">
              <a:latin typeface="Academy.kz" panose="02000503000000020003" pitchFamily="2" charset="0"/>
            </a:rPr>
            <a:t>. </a:t>
          </a:r>
          <a:endParaRPr lang="ru-RU" dirty="0">
            <a:latin typeface="Academy.kz" panose="02000503000000020003" pitchFamily="2" charset="0"/>
          </a:endParaRPr>
        </a:p>
      </dgm:t>
    </dgm:pt>
    <dgm:pt modelId="{DE983211-72D4-4BCC-8B78-D109431DED98}" type="parTrans" cxnId="{0F4D9769-A2A1-4F55-AC7F-A7581A41DF76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42B086EF-ECA4-4711-AFDD-3679B28F6CA0}" type="sibTrans" cxnId="{0F4D9769-A2A1-4F55-AC7F-A7581A41DF76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6CE02724-07A8-4AB6-9E75-75A80C035A91}">
      <dgm:prSet phldrT="[Текст]"/>
      <dgm:spPr/>
      <dgm:t>
        <a:bodyPr/>
        <a:lstStyle/>
        <a:p>
          <a:r>
            <a:rPr lang="ru-RU" dirty="0" err="1" smtClean="0">
              <a:latin typeface="Academy.kz" panose="02000503000000020003" pitchFamily="2" charset="0"/>
            </a:rPr>
            <a:t>Балаларды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күн тәртібіндегі өзгеріс туралы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алдын</a:t>
          </a:r>
          <a:r>
            <a:rPr lang="ru-RU" dirty="0" smtClean="0">
              <a:latin typeface="Academy.kz" panose="02000503000000020003" pitchFamily="2" charset="0"/>
            </a:rPr>
            <a:t> ала </a:t>
          </a:r>
          <a:r>
            <a:rPr lang="ru-RU" dirty="0" err="1" smtClean="0">
              <a:latin typeface="Academy.kz" panose="02000503000000020003" pitchFamily="2" charset="0"/>
            </a:rPr>
            <a:t>хабардар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ету</a:t>
          </a:r>
          <a:r>
            <a:rPr lang="ru-RU" dirty="0" smtClean="0">
              <a:latin typeface="Academy.kz" panose="02000503000000020003" pitchFamily="2" charset="0"/>
            </a:rPr>
            <a:t>. </a:t>
          </a:r>
          <a:endParaRPr lang="ru-RU" dirty="0">
            <a:latin typeface="Academy.kz" panose="02000503000000020003" pitchFamily="2" charset="0"/>
          </a:endParaRPr>
        </a:p>
      </dgm:t>
    </dgm:pt>
    <dgm:pt modelId="{94364ECD-1F17-43D5-80DE-41C77D5D3E8D}" type="parTrans" cxnId="{536D7BFB-3FF3-4709-870E-BD51ABFA6EAE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BEDFE257-5694-4510-9E5C-E6AAA14622B4}" type="sibTrans" cxnId="{536D7BFB-3FF3-4709-870E-BD51ABFA6EAE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AC1CD6C5-3ADA-4162-9239-72EC86DACE7D}">
      <dgm:prSet phldrT="[Текст]" phldr="1"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69FA2326-503A-43BF-B434-4CE6FB9B2142}" type="parTrans" cxnId="{C2EB96FD-51E6-4848-8FEB-D33130879F1D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7559F717-8E30-446B-9D76-290E936BF42D}" type="sibTrans" cxnId="{C2EB96FD-51E6-4848-8FEB-D33130879F1D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8622A597-4F4E-466A-987A-4FC1505CE2A4}">
      <dgm:prSet phldrT="[Текст]"/>
      <dgm:spPr/>
      <dgm:t>
        <a:bodyPr/>
        <a:lstStyle/>
        <a:p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іс-әрекеттердің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көрнекті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алгоритмін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баламен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бірге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дайындау</a:t>
          </a:r>
          <a:r>
            <a:rPr lang="ru-RU" dirty="0" smtClean="0">
              <a:latin typeface="Academy.kz" panose="02000503000000020003" pitchFamily="2" charset="0"/>
            </a:rPr>
            <a:t>. </a:t>
          </a:r>
          <a:endParaRPr lang="ru-RU" dirty="0">
            <a:latin typeface="Academy.kz" panose="02000503000000020003" pitchFamily="2" charset="0"/>
          </a:endParaRPr>
        </a:p>
      </dgm:t>
    </dgm:pt>
    <dgm:pt modelId="{0DFB1584-01A7-488E-840F-D075B7A64FB5}" type="parTrans" cxnId="{1E0F7A6F-3495-46CF-B194-D234C29BAE44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BF775C1E-D4DA-4D87-BC65-4C0114FB6389}" type="sibTrans" cxnId="{1E0F7A6F-3495-46CF-B194-D234C29BAE44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3CD7C946-FE97-4D4E-9CA9-7BC013F376CA}">
      <dgm:prSet phldrT="[Текст]"/>
      <dgm:spPr/>
      <dgm:t>
        <a:bodyPr/>
        <a:lstStyle/>
        <a:p>
          <a:r>
            <a:rPr lang="ru-RU" dirty="0" smtClean="0">
              <a:latin typeface="Academy.kz" panose="02000503000000020003" pitchFamily="2" charset="0"/>
            </a:rPr>
            <a:t></a:t>
          </a:r>
          <a:r>
            <a:rPr lang="ru-RU" dirty="0" err="1" smtClean="0">
              <a:latin typeface="Academy.kz" panose="02000503000000020003" pitchFamily="2" charset="0"/>
            </a:rPr>
            <a:t>оқу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сабақтарының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мазмұнына</a:t>
          </a:r>
          <a:r>
            <a:rPr lang="ru-RU" dirty="0" smtClean="0">
              <a:latin typeface="Academy.kz" panose="02000503000000020003" pitchFamily="2" charset="0"/>
            </a:rPr>
            <a:t> кем </a:t>
          </a:r>
          <a:r>
            <a:rPr lang="ru-RU" dirty="0" err="1" smtClean="0">
              <a:latin typeface="Academy.kz" panose="02000503000000020003" pitchFamily="2" charset="0"/>
            </a:rPr>
            <a:t>дегенде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екі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дене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шынықтыру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үзілісін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енгізу</a:t>
          </a:r>
          <a:r>
            <a:rPr lang="ru-RU" dirty="0" smtClean="0">
              <a:latin typeface="Academy.kz" panose="02000503000000020003" pitchFamily="2" charset="0"/>
            </a:rPr>
            <a:t>. </a:t>
          </a:r>
          <a:endParaRPr lang="ru-RU" dirty="0">
            <a:latin typeface="Academy.kz" panose="02000503000000020003" pitchFamily="2" charset="0"/>
          </a:endParaRPr>
        </a:p>
      </dgm:t>
    </dgm:pt>
    <dgm:pt modelId="{0EDC3674-6AB4-4467-8E1C-65F58B700309}" type="parTrans" cxnId="{C3AECF8E-A2EB-449E-A5FA-F924DD7E9C7B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22E109E2-CE02-4633-B961-4772941FC47A}" type="sibTrans" cxnId="{C3AECF8E-A2EB-449E-A5FA-F924DD7E9C7B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417E4B21-24BE-4804-9A84-F9D026C45AA1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762C6E59-C0CB-41BD-A61C-275693B89BC0}" type="parTrans" cxnId="{BA5A1FC7-9B45-4A90-A480-6247F61CF936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BFAD3DE0-7FBB-4E89-B4F4-6A45BF30FAC6}" type="sibTrans" cxnId="{BA5A1FC7-9B45-4A90-A480-6247F61CF936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C8E8DC19-AF3D-4AF8-A4FA-950F4ECCC970}">
      <dgm:prSet/>
      <dgm:spPr/>
      <dgm:t>
        <a:bodyPr/>
        <a:lstStyle/>
        <a:p>
          <a:r>
            <a:rPr lang="ru-RU" dirty="0" err="1" smtClean="0">
              <a:latin typeface="Academy.kz" panose="02000503000000020003" pitchFamily="2" charset="0"/>
            </a:rPr>
            <a:t>Іс-әрекетті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жиі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алмастыру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немесе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топта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тұрып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жүруге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партада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отыру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кейпін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ауыстыруға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басын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түсіруге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көзін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жабуға</a:t>
          </a:r>
          <a:r>
            <a:rPr lang="ru-RU" dirty="0" smtClean="0">
              <a:latin typeface="Academy.kz" panose="02000503000000020003" pitchFamily="2" charset="0"/>
            </a:rPr>
            <a:t>, «</a:t>
          </a:r>
          <a:r>
            <a:rPr lang="ru-RU" dirty="0" err="1" smtClean="0">
              <a:latin typeface="Academy.kz" panose="02000503000000020003" pitchFamily="2" charset="0"/>
            </a:rPr>
            <a:t>партада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жатуға</a:t>
          </a:r>
          <a:r>
            <a:rPr lang="ru-RU" dirty="0" smtClean="0">
              <a:latin typeface="Academy.kz" panose="02000503000000020003" pitchFamily="2" charset="0"/>
            </a:rPr>
            <a:t>» </a:t>
          </a:r>
          <a:r>
            <a:rPr lang="ru-RU" dirty="0" err="1" smtClean="0">
              <a:latin typeface="Academy.kz" panose="02000503000000020003" pitchFamily="2" charset="0"/>
            </a:rPr>
            <a:t>және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басқаларға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мүмкіндік</a:t>
          </a:r>
          <a:r>
            <a:rPr lang="ru-RU" dirty="0" smtClean="0">
              <a:latin typeface="Academy.kz" panose="02000503000000020003" pitchFamily="2" charset="0"/>
            </a:rPr>
            <a:t> беру. </a:t>
          </a:r>
          <a:endParaRPr lang="ru-RU" dirty="0">
            <a:latin typeface="Academy.kz" panose="02000503000000020003" pitchFamily="2" charset="0"/>
          </a:endParaRPr>
        </a:p>
      </dgm:t>
    </dgm:pt>
    <dgm:pt modelId="{281644BB-9768-43C0-ACAD-3ECD437B4EA5}" type="parTrans" cxnId="{95CB3D4B-B986-4FFF-A041-126CE0EE1371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4BB9D7FD-9436-44C9-9BE0-2E1E8184DC07}" type="sibTrans" cxnId="{95CB3D4B-B986-4FFF-A041-126CE0EE1371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49D2AF9D-25BE-4E4B-A50C-8754BB817F59}">
      <dgm:prSet/>
      <dgm:spPr/>
      <dgm:t>
        <a:bodyPr/>
        <a:lstStyle/>
        <a:p>
          <a:r>
            <a:rPr lang="ru-RU" dirty="0" err="1" smtClean="0">
              <a:latin typeface="Academy.kz" panose="02000503000000020003" pitchFamily="2" charset="0"/>
            </a:rPr>
            <a:t>Балалар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тапсырмаларды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өздігінен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орындау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кезінде</a:t>
          </a:r>
          <a:r>
            <a:rPr lang="ru-RU" dirty="0" smtClean="0">
              <a:latin typeface="Academy.kz" panose="02000503000000020003" pitchFamily="2" charset="0"/>
            </a:rPr>
            <a:t> - </a:t>
          </a:r>
          <a:r>
            <a:rPr lang="ru-RU" dirty="0" err="1" smtClean="0">
              <a:latin typeface="Academy.kz" panose="02000503000000020003" pitchFamily="2" charset="0"/>
            </a:rPr>
            <a:t>оларды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орындау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уақытын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арттыру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қажет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болған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жағдайда</a:t>
          </a:r>
          <a:r>
            <a:rPr lang="ru-RU" dirty="0" smtClean="0">
              <a:latin typeface="Academy.kz" panose="02000503000000020003" pitchFamily="2" charset="0"/>
            </a:rPr>
            <a:t> - </a:t>
          </a:r>
          <a:r>
            <a:rPr lang="ru-RU" dirty="0" err="1" smtClean="0">
              <a:latin typeface="Academy.kz" panose="02000503000000020003" pitchFamily="2" charset="0"/>
            </a:rPr>
            <a:t>көмек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көрсету</a:t>
          </a:r>
          <a:r>
            <a:rPr lang="ru-RU" dirty="0" smtClean="0">
              <a:latin typeface="Academy.kz" panose="02000503000000020003" pitchFamily="2" charset="0"/>
            </a:rPr>
            <a:t>. </a:t>
          </a:r>
          <a:endParaRPr lang="ru-RU" dirty="0">
            <a:latin typeface="Academy.kz" panose="02000503000000020003" pitchFamily="2" charset="0"/>
          </a:endParaRPr>
        </a:p>
      </dgm:t>
    </dgm:pt>
    <dgm:pt modelId="{FEADF762-C2C1-4186-9D61-AF834730CC00}" type="parTrans" cxnId="{F13A1F66-2971-47DF-9830-9C8DFB104A94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7BD0AD1F-A6A5-4FF8-A9C3-F4CCEE7F42C4}" type="sibTrans" cxnId="{F13A1F66-2971-47DF-9830-9C8DFB104A94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08A95BFE-CF06-4D6C-B159-8490C05CE33E}">
      <dgm:prSet phldrT="[Текст]" phldr="1"/>
      <dgm:spPr/>
      <dgm:t>
        <a:bodyPr/>
        <a:lstStyle/>
        <a:p>
          <a:endParaRPr lang="ru-RU" dirty="0">
            <a:latin typeface="Academy.kz" panose="02000503000000020003" pitchFamily="2" charset="0"/>
          </a:endParaRPr>
        </a:p>
      </dgm:t>
    </dgm:pt>
    <dgm:pt modelId="{E277B13F-A241-4637-AD3F-0DAAACC55A8D}" type="sibTrans" cxnId="{7A4C3216-6383-49D9-ACDE-C91B3D416257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75415DC0-6299-41C7-B1F4-0DF038F8DDFC}" type="parTrans" cxnId="{7A4C3216-6383-49D9-ACDE-C91B3D416257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E1AE018F-8DE9-4922-8FCC-7B1BFF5E6041}">
      <dgm:prSet phldrT="[Текст]"/>
      <dgm:spPr/>
      <dgm:t>
        <a:bodyPr/>
        <a:lstStyle/>
        <a:p>
          <a:r>
            <a:rPr lang="ru-RU" dirty="0" err="1" smtClean="0">
              <a:latin typeface="Academy.kz" panose="02000503000000020003" pitchFamily="2" charset="0"/>
            </a:rPr>
            <a:t>Сабақ </a:t>
          </a:r>
          <a:r>
            <a:rPr lang="ru-RU" dirty="0" err="1" smtClean="0">
              <a:latin typeface="Academy.kz" panose="02000503000000020003" pitchFamily="2" charset="0"/>
            </a:rPr>
            <a:t>кестелерін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балалармен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бірге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зерделеу</a:t>
          </a:r>
          <a:r>
            <a:rPr lang="ru-RU" dirty="0" smtClean="0">
              <a:latin typeface="Academy.kz" panose="02000503000000020003" pitchFamily="2" charset="0"/>
            </a:rPr>
            <a:t>. </a:t>
          </a:r>
          <a:endParaRPr lang="ru-RU" dirty="0">
            <a:latin typeface="Academy.kz" panose="02000503000000020003" pitchFamily="2" charset="0"/>
          </a:endParaRPr>
        </a:p>
      </dgm:t>
    </dgm:pt>
    <dgm:pt modelId="{BDB21DBB-6B2A-47F2-AFC3-C52241D65FA7}" type="sibTrans" cxnId="{6A5F5AA4-22E1-4BB9-A3EB-837EDB65815D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4F7D569A-BDC3-4A8F-804B-102344485889}" type="parTrans" cxnId="{6A5F5AA4-22E1-4BB9-A3EB-837EDB65815D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FDD110F6-9D41-4A1F-8B05-6017F79C1AF0}">
      <dgm:prSet/>
      <dgm:spPr/>
      <dgm:t>
        <a:bodyPr/>
        <a:lstStyle/>
        <a:p>
          <a:endParaRPr lang="ru-RU" dirty="0">
            <a:latin typeface="Academy.kz" panose="02000503000000020003" pitchFamily="2" charset="0"/>
          </a:endParaRPr>
        </a:p>
      </dgm:t>
    </dgm:pt>
    <dgm:pt modelId="{D3B56870-F755-4962-883C-6410A4DE70E6}" type="parTrans" cxnId="{33FC13F1-65D3-4DEF-A6A2-37A798D85AF7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B734DD2E-0671-4CC8-8E7C-6EAD32561B7E}" type="sibTrans" cxnId="{33FC13F1-65D3-4DEF-A6A2-37A798D85AF7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D4D12108-4BB3-400E-850E-E331D00C5206}" type="pres">
      <dgm:prSet presAssocID="{682D948F-35E7-43C7-B930-4BFDF4ACB31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924FCA-9C35-43FD-8E48-7E0067FB828F}" type="pres">
      <dgm:prSet presAssocID="{682D948F-35E7-43C7-B930-4BFDF4ACB319}" presName="dummyMaxCanvas" presStyleCnt="0">
        <dgm:presLayoutVars/>
      </dgm:prSet>
      <dgm:spPr/>
    </dgm:pt>
    <dgm:pt modelId="{7B1E763C-8B57-45DD-8F3B-1B3BFF6B9374}" type="pres">
      <dgm:prSet presAssocID="{682D948F-35E7-43C7-B930-4BFDF4ACB319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1C0FB-1D31-447C-B596-7A3353DB0A6E}" type="pres">
      <dgm:prSet presAssocID="{682D948F-35E7-43C7-B930-4BFDF4ACB319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45413-FD1B-4250-A907-DB315CF6F040}" type="pres">
      <dgm:prSet presAssocID="{682D948F-35E7-43C7-B930-4BFDF4ACB319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916029-97D6-4CA9-9962-11EAB2ECE5D7}" type="pres">
      <dgm:prSet presAssocID="{682D948F-35E7-43C7-B930-4BFDF4ACB319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B19E1-9672-4FD7-BB00-DD6BD2D921B2}" type="pres">
      <dgm:prSet presAssocID="{682D948F-35E7-43C7-B930-4BFDF4ACB319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2732A-A476-4A50-A9B6-A21820D055CA}" type="pres">
      <dgm:prSet presAssocID="{682D948F-35E7-43C7-B930-4BFDF4ACB319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571B0-9E57-40BF-AE4B-EE3433CEE3D9}" type="pres">
      <dgm:prSet presAssocID="{682D948F-35E7-43C7-B930-4BFDF4ACB319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06D9B-919E-4990-91DC-7D6F274F3459}" type="pres">
      <dgm:prSet presAssocID="{682D948F-35E7-43C7-B930-4BFDF4ACB319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A3DCB-06A3-4401-9E02-013F6E7C90DE}" type="pres">
      <dgm:prSet presAssocID="{682D948F-35E7-43C7-B930-4BFDF4ACB319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6E395E-1299-4BC6-AE86-4076D72E47E7}" type="pres">
      <dgm:prSet presAssocID="{682D948F-35E7-43C7-B930-4BFDF4ACB319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2D1C6C-75A7-4557-B3F9-DC723E877064}" type="pres">
      <dgm:prSet presAssocID="{682D948F-35E7-43C7-B930-4BFDF4ACB319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0488EA-0EF3-4038-A43B-C5F12B07ACB0}" type="pres">
      <dgm:prSet presAssocID="{682D948F-35E7-43C7-B930-4BFDF4ACB319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D2C1B-CFB9-459F-9828-AC5CAC2B6CE4}" type="pres">
      <dgm:prSet presAssocID="{682D948F-35E7-43C7-B930-4BFDF4ACB319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15602C-8464-4A34-A7AA-EDB861D88913}" type="pres">
      <dgm:prSet presAssocID="{682D948F-35E7-43C7-B930-4BFDF4ACB319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6EA262-AFBF-4D60-835F-DF18098BBA0A}" type="presOf" srcId="{08A95BFE-CF06-4D6C-B159-8490C05CE33E}" destId="{BB2D1C6C-75A7-4557-B3F9-DC723E877064}" srcOrd="1" destOrd="0" presId="urn:microsoft.com/office/officeart/2005/8/layout/vProcess5"/>
    <dgm:cxn modelId="{8B78A71A-BBB8-4182-B72D-5D86C9E47AE1}" type="presOf" srcId="{3CD7C946-FE97-4D4E-9CA9-7BC013F376CA}" destId="{7C0488EA-0EF3-4038-A43B-C5F12B07ACB0}" srcOrd="1" destOrd="2" presId="urn:microsoft.com/office/officeart/2005/8/layout/vProcess5"/>
    <dgm:cxn modelId="{A26B6A5F-08AB-43F2-962D-CCABDEDB4A7B}" type="presOf" srcId="{417E4B21-24BE-4804-9A84-F9D026C45AA1}" destId="{1FED2C1B-CFB9-459F-9828-AC5CAC2B6CE4}" srcOrd="1" destOrd="0" presId="urn:microsoft.com/office/officeart/2005/8/layout/vProcess5"/>
    <dgm:cxn modelId="{C84EF9BE-4CE2-46CE-A52C-4702F371CB3C}" type="presOf" srcId="{809CEF83-151D-4C51-A7EA-7EA6215E8BD7}" destId="{BB2D1C6C-75A7-4557-B3F9-DC723E877064}" srcOrd="1" destOrd="1" presId="urn:microsoft.com/office/officeart/2005/8/layout/vProcess5"/>
    <dgm:cxn modelId="{93EB95BB-6BE2-4D62-BB0E-1DF26FD76F9B}" type="presOf" srcId="{E277B13F-A241-4637-AD3F-0DAAACC55A8D}" destId="{F33571B0-9E57-40BF-AE4B-EE3433CEE3D9}" srcOrd="0" destOrd="0" presId="urn:microsoft.com/office/officeart/2005/8/layout/vProcess5"/>
    <dgm:cxn modelId="{1D89012C-6702-4B44-A086-19EC11D90DB9}" type="presOf" srcId="{49D2AF9D-25BE-4E4B-A50C-8754BB817F59}" destId="{8915602C-8464-4A34-A7AA-EDB861D88913}" srcOrd="1" destOrd="0" presId="urn:microsoft.com/office/officeart/2005/8/layout/vProcess5"/>
    <dgm:cxn modelId="{B5301797-625A-4118-B5E3-0F5AD63A53E6}" type="presOf" srcId="{682D948F-35E7-43C7-B930-4BFDF4ACB319}" destId="{D4D12108-4BB3-400E-850E-E331D00C5206}" srcOrd="0" destOrd="0" presId="urn:microsoft.com/office/officeart/2005/8/layout/vProcess5"/>
    <dgm:cxn modelId="{536D7BFB-3FF3-4709-870E-BD51ABFA6EAE}" srcId="{08A95BFE-CF06-4D6C-B159-8490C05CE33E}" destId="{6CE02724-07A8-4AB6-9E75-75A80C035A91}" srcOrd="1" destOrd="0" parTransId="{94364ECD-1F17-43D5-80DE-41C77D5D3E8D}" sibTransId="{BEDFE257-5694-4510-9E5C-E6AAA14622B4}"/>
    <dgm:cxn modelId="{2FA5DFF1-08DC-4D06-A469-7F6C5912F15A}" srcId="{682D948F-35E7-43C7-B930-4BFDF4ACB319}" destId="{20EACD79-1E7B-41B7-AC65-3BAE0C282BAF}" srcOrd="0" destOrd="0" parTransId="{7DB89814-9BE2-458E-9EDC-D359F0485654}" sibTransId="{E3BF835E-B736-416A-9D80-CFB2D8DAFBE3}"/>
    <dgm:cxn modelId="{D19D9938-8D7D-4B17-823C-2F9A3C46E0A1}" type="presOf" srcId="{3CD7C946-FE97-4D4E-9CA9-7BC013F376CA}" destId="{87D45413-FD1B-4250-A907-DB315CF6F040}" srcOrd="0" destOrd="2" presId="urn:microsoft.com/office/officeart/2005/8/layout/vProcess5"/>
    <dgm:cxn modelId="{6A5F5AA4-22E1-4BB9-A3EB-837EDB65815D}" srcId="{20EACD79-1E7B-41B7-AC65-3BAE0C282BAF}" destId="{E1AE018F-8DE9-4922-8FCC-7B1BFF5E6041}" srcOrd="1" destOrd="0" parTransId="{4F7D569A-BDC3-4A8F-804B-102344485889}" sibTransId="{BDB21DBB-6B2A-47F2-AFC3-C52241D65FA7}"/>
    <dgm:cxn modelId="{5B37687D-9CD1-4661-AEED-BEF90CC47DD9}" type="presOf" srcId="{858A6820-BEA5-49FD-96AE-474CC4FB3F07}" destId="{AB6E395E-1299-4BC6-AE86-4076D72E47E7}" srcOrd="1" destOrd="1" presId="urn:microsoft.com/office/officeart/2005/8/layout/vProcess5"/>
    <dgm:cxn modelId="{33FC13F1-65D3-4DEF-A6A2-37A798D85AF7}" srcId="{417E4B21-24BE-4804-9A84-F9D026C45AA1}" destId="{FDD110F6-9D41-4A1F-8B05-6017F79C1AF0}" srcOrd="1" destOrd="0" parTransId="{D3B56870-F755-4962-883C-6410A4DE70E6}" sibTransId="{B734DD2E-0671-4CC8-8E7C-6EAD32561B7E}"/>
    <dgm:cxn modelId="{8CDBD8C0-9A92-48FE-9B2C-F9E3ED48CC41}" type="presOf" srcId="{8622A597-4F4E-466A-987A-4FC1505CE2A4}" destId="{87D45413-FD1B-4250-A907-DB315CF6F040}" srcOrd="0" destOrd="1" presId="urn:microsoft.com/office/officeart/2005/8/layout/vProcess5"/>
    <dgm:cxn modelId="{D8F7DC00-AB37-41EC-A365-8E930B3013DB}" type="presOf" srcId="{E3BF835E-B736-416A-9D80-CFB2D8DAFBE3}" destId="{6E12732A-A476-4A50-A9B6-A21820D055CA}" srcOrd="0" destOrd="0" presId="urn:microsoft.com/office/officeart/2005/8/layout/vProcess5"/>
    <dgm:cxn modelId="{4699A4AD-BB6C-4D3F-8689-8F17A220D1BC}" type="presOf" srcId="{809CEF83-151D-4C51-A7EA-7EA6215E8BD7}" destId="{3281C0FB-1D31-447C-B596-7A3353DB0A6E}" srcOrd="0" destOrd="1" presId="urn:microsoft.com/office/officeart/2005/8/layout/vProcess5"/>
    <dgm:cxn modelId="{4A7EE087-7369-49B4-9550-83AB108510EE}" srcId="{20EACD79-1E7B-41B7-AC65-3BAE0C282BAF}" destId="{858A6820-BEA5-49FD-96AE-474CC4FB3F07}" srcOrd="0" destOrd="0" parTransId="{F4D76A76-9683-444B-B7A0-866CD3287E6A}" sibTransId="{E25B74B7-E76D-4417-BD2B-5E89D7070BA6}"/>
    <dgm:cxn modelId="{CA364D50-BF21-4A05-9684-49C8A1E2220C}" type="presOf" srcId="{20EACD79-1E7B-41B7-AC65-3BAE0C282BAF}" destId="{7B1E763C-8B57-45DD-8F3B-1B3BFF6B9374}" srcOrd="0" destOrd="0" presId="urn:microsoft.com/office/officeart/2005/8/layout/vProcess5"/>
    <dgm:cxn modelId="{1B072FEB-7E8D-47C6-B40A-2840AA3E659E}" type="presOf" srcId="{08A95BFE-CF06-4D6C-B159-8490C05CE33E}" destId="{3281C0FB-1D31-447C-B596-7A3353DB0A6E}" srcOrd="0" destOrd="0" presId="urn:microsoft.com/office/officeart/2005/8/layout/vProcess5"/>
    <dgm:cxn modelId="{BA5A1FC7-9B45-4A90-A480-6247F61CF936}" srcId="{682D948F-35E7-43C7-B930-4BFDF4ACB319}" destId="{417E4B21-24BE-4804-9A84-F9D026C45AA1}" srcOrd="3" destOrd="0" parTransId="{762C6E59-C0CB-41BD-A61C-275693B89BC0}" sibTransId="{BFAD3DE0-7FBB-4E89-B4F4-6A45BF30FAC6}"/>
    <dgm:cxn modelId="{A6879B44-E7C6-4C14-A5A0-9876D269B0C5}" type="presOf" srcId="{FDD110F6-9D41-4A1F-8B05-6017F79C1AF0}" destId="{38916029-97D6-4CA9-9962-11EAB2ECE5D7}" srcOrd="0" destOrd="2" presId="urn:microsoft.com/office/officeart/2005/8/layout/vProcess5"/>
    <dgm:cxn modelId="{F13A1F66-2971-47DF-9830-9C8DFB104A94}" srcId="{682D948F-35E7-43C7-B930-4BFDF4ACB319}" destId="{49D2AF9D-25BE-4E4B-A50C-8754BB817F59}" srcOrd="4" destOrd="0" parTransId="{FEADF762-C2C1-4186-9D61-AF834730CC00}" sibTransId="{7BD0AD1F-A6A5-4FF8-A9C3-F4CCEE7F42C4}"/>
    <dgm:cxn modelId="{C2EB96FD-51E6-4848-8FEB-D33130879F1D}" srcId="{682D948F-35E7-43C7-B930-4BFDF4ACB319}" destId="{AC1CD6C5-3ADA-4162-9239-72EC86DACE7D}" srcOrd="2" destOrd="0" parTransId="{69FA2326-503A-43BF-B434-4CE6FB9B2142}" sibTransId="{7559F717-8E30-446B-9D76-290E936BF42D}"/>
    <dgm:cxn modelId="{5DFE6365-1615-4A30-BF12-14121640F9EA}" type="presOf" srcId="{BFAD3DE0-7FBB-4E89-B4F4-6A45BF30FAC6}" destId="{F84A3DCB-06A3-4401-9E02-013F6E7C90DE}" srcOrd="0" destOrd="0" presId="urn:microsoft.com/office/officeart/2005/8/layout/vProcess5"/>
    <dgm:cxn modelId="{F4B66984-4801-4194-8C0C-02559395161E}" type="presOf" srcId="{7559F717-8E30-446B-9D76-290E936BF42D}" destId="{85E06D9B-919E-4990-91DC-7D6F274F3459}" srcOrd="0" destOrd="0" presId="urn:microsoft.com/office/officeart/2005/8/layout/vProcess5"/>
    <dgm:cxn modelId="{562558A5-21AE-468D-8CD0-619BF82EAAE5}" type="presOf" srcId="{FDD110F6-9D41-4A1F-8B05-6017F79C1AF0}" destId="{1FED2C1B-CFB9-459F-9828-AC5CAC2B6CE4}" srcOrd="1" destOrd="2" presId="urn:microsoft.com/office/officeart/2005/8/layout/vProcess5"/>
    <dgm:cxn modelId="{94F27CF1-1F57-4B4B-A250-41BE6A241269}" type="presOf" srcId="{E1AE018F-8DE9-4922-8FCC-7B1BFF5E6041}" destId="{7B1E763C-8B57-45DD-8F3B-1B3BFF6B9374}" srcOrd="0" destOrd="2" presId="urn:microsoft.com/office/officeart/2005/8/layout/vProcess5"/>
    <dgm:cxn modelId="{95CB3D4B-B986-4FFF-A041-126CE0EE1371}" srcId="{417E4B21-24BE-4804-9A84-F9D026C45AA1}" destId="{C8E8DC19-AF3D-4AF8-A4FA-950F4ECCC970}" srcOrd="0" destOrd="0" parTransId="{281644BB-9768-43C0-ACAD-3ECD437B4EA5}" sibTransId="{4BB9D7FD-9436-44C9-9BE0-2E1E8184DC07}"/>
    <dgm:cxn modelId="{761AA0BC-0E94-422E-8840-8E4B92828A3F}" type="presOf" srcId="{6CE02724-07A8-4AB6-9E75-75A80C035A91}" destId="{BB2D1C6C-75A7-4557-B3F9-DC723E877064}" srcOrd="1" destOrd="2" presId="urn:microsoft.com/office/officeart/2005/8/layout/vProcess5"/>
    <dgm:cxn modelId="{60BD418D-B5C3-47B8-BE42-641ADA82C829}" type="presOf" srcId="{6CE02724-07A8-4AB6-9E75-75A80C035A91}" destId="{3281C0FB-1D31-447C-B596-7A3353DB0A6E}" srcOrd="0" destOrd="2" presId="urn:microsoft.com/office/officeart/2005/8/layout/vProcess5"/>
    <dgm:cxn modelId="{1E0F7A6F-3495-46CF-B194-D234C29BAE44}" srcId="{AC1CD6C5-3ADA-4162-9239-72EC86DACE7D}" destId="{8622A597-4F4E-466A-987A-4FC1505CE2A4}" srcOrd="0" destOrd="0" parTransId="{0DFB1584-01A7-488E-840F-D075B7A64FB5}" sibTransId="{BF775C1E-D4DA-4D87-BC65-4C0114FB6389}"/>
    <dgm:cxn modelId="{D0019C64-EFEA-457C-AEB4-BFC22F9BD7E5}" type="presOf" srcId="{AC1CD6C5-3ADA-4162-9239-72EC86DACE7D}" destId="{7C0488EA-0EF3-4038-A43B-C5F12B07ACB0}" srcOrd="1" destOrd="0" presId="urn:microsoft.com/office/officeart/2005/8/layout/vProcess5"/>
    <dgm:cxn modelId="{93B7D7B2-4AE6-46E4-98DD-5C3D09128588}" type="presOf" srcId="{AC1CD6C5-3ADA-4162-9239-72EC86DACE7D}" destId="{87D45413-FD1B-4250-A907-DB315CF6F040}" srcOrd="0" destOrd="0" presId="urn:microsoft.com/office/officeart/2005/8/layout/vProcess5"/>
    <dgm:cxn modelId="{5EF178CB-3BF6-4155-9192-4D66785D86E6}" type="presOf" srcId="{417E4B21-24BE-4804-9A84-F9D026C45AA1}" destId="{38916029-97D6-4CA9-9962-11EAB2ECE5D7}" srcOrd="0" destOrd="0" presId="urn:microsoft.com/office/officeart/2005/8/layout/vProcess5"/>
    <dgm:cxn modelId="{BE792CA7-8F21-4CF6-B976-6169258B7AE9}" type="presOf" srcId="{20EACD79-1E7B-41B7-AC65-3BAE0C282BAF}" destId="{AB6E395E-1299-4BC6-AE86-4076D72E47E7}" srcOrd="1" destOrd="0" presId="urn:microsoft.com/office/officeart/2005/8/layout/vProcess5"/>
    <dgm:cxn modelId="{708883E9-2B29-4806-AD25-FD51E444232C}" type="presOf" srcId="{E1AE018F-8DE9-4922-8FCC-7B1BFF5E6041}" destId="{AB6E395E-1299-4BC6-AE86-4076D72E47E7}" srcOrd="1" destOrd="2" presId="urn:microsoft.com/office/officeart/2005/8/layout/vProcess5"/>
    <dgm:cxn modelId="{50E38F37-4BBA-4F4F-A64E-81F0C97FC64E}" type="presOf" srcId="{C8E8DC19-AF3D-4AF8-A4FA-950F4ECCC970}" destId="{1FED2C1B-CFB9-459F-9828-AC5CAC2B6CE4}" srcOrd="1" destOrd="1" presId="urn:microsoft.com/office/officeart/2005/8/layout/vProcess5"/>
    <dgm:cxn modelId="{F48E21F8-2CD6-4F4F-B598-11B5DFFA7434}" type="presOf" srcId="{858A6820-BEA5-49FD-96AE-474CC4FB3F07}" destId="{7B1E763C-8B57-45DD-8F3B-1B3BFF6B9374}" srcOrd="0" destOrd="1" presId="urn:microsoft.com/office/officeart/2005/8/layout/vProcess5"/>
    <dgm:cxn modelId="{0F4D9769-A2A1-4F55-AC7F-A7581A41DF76}" srcId="{08A95BFE-CF06-4D6C-B159-8490C05CE33E}" destId="{809CEF83-151D-4C51-A7EA-7EA6215E8BD7}" srcOrd="0" destOrd="0" parTransId="{DE983211-72D4-4BCC-8B78-D109431DED98}" sibTransId="{42B086EF-ECA4-4711-AFDD-3679B28F6CA0}"/>
    <dgm:cxn modelId="{1CB4D952-6D31-44C3-B2FF-12F31CFCCB7C}" type="presOf" srcId="{C8E8DC19-AF3D-4AF8-A4FA-950F4ECCC970}" destId="{38916029-97D6-4CA9-9962-11EAB2ECE5D7}" srcOrd="0" destOrd="1" presId="urn:microsoft.com/office/officeart/2005/8/layout/vProcess5"/>
    <dgm:cxn modelId="{7C963EC7-4D94-4FB5-8A1C-0151CDBB7EA3}" type="presOf" srcId="{8622A597-4F4E-466A-987A-4FC1505CE2A4}" destId="{7C0488EA-0EF3-4038-A43B-C5F12B07ACB0}" srcOrd="1" destOrd="1" presId="urn:microsoft.com/office/officeart/2005/8/layout/vProcess5"/>
    <dgm:cxn modelId="{C3AECF8E-A2EB-449E-A5FA-F924DD7E9C7B}" srcId="{AC1CD6C5-3ADA-4162-9239-72EC86DACE7D}" destId="{3CD7C946-FE97-4D4E-9CA9-7BC013F376CA}" srcOrd="1" destOrd="0" parTransId="{0EDC3674-6AB4-4467-8E1C-65F58B700309}" sibTransId="{22E109E2-CE02-4633-B961-4772941FC47A}"/>
    <dgm:cxn modelId="{7A4C3216-6383-49D9-ACDE-C91B3D416257}" srcId="{682D948F-35E7-43C7-B930-4BFDF4ACB319}" destId="{08A95BFE-CF06-4D6C-B159-8490C05CE33E}" srcOrd="1" destOrd="0" parTransId="{75415DC0-6299-41C7-B1F4-0DF038F8DDFC}" sibTransId="{E277B13F-A241-4637-AD3F-0DAAACC55A8D}"/>
    <dgm:cxn modelId="{1C7E97AE-162F-4EF0-9A08-0B2DFB09F373}" type="presOf" srcId="{49D2AF9D-25BE-4E4B-A50C-8754BB817F59}" destId="{D57B19E1-9672-4FD7-BB00-DD6BD2D921B2}" srcOrd="0" destOrd="0" presId="urn:microsoft.com/office/officeart/2005/8/layout/vProcess5"/>
    <dgm:cxn modelId="{2FC6F37E-1EF9-4B54-AD36-91CF0D5EF64A}" type="presParOf" srcId="{D4D12108-4BB3-400E-850E-E331D00C5206}" destId="{C9924FCA-9C35-43FD-8E48-7E0067FB828F}" srcOrd="0" destOrd="0" presId="urn:microsoft.com/office/officeart/2005/8/layout/vProcess5"/>
    <dgm:cxn modelId="{88AB8F16-C3CA-4540-A683-33B3B6BB70A3}" type="presParOf" srcId="{D4D12108-4BB3-400E-850E-E331D00C5206}" destId="{7B1E763C-8B57-45DD-8F3B-1B3BFF6B9374}" srcOrd="1" destOrd="0" presId="urn:microsoft.com/office/officeart/2005/8/layout/vProcess5"/>
    <dgm:cxn modelId="{03D5B3CA-63B2-462F-9D65-C5FAD4D44E5C}" type="presParOf" srcId="{D4D12108-4BB3-400E-850E-E331D00C5206}" destId="{3281C0FB-1D31-447C-B596-7A3353DB0A6E}" srcOrd="2" destOrd="0" presId="urn:microsoft.com/office/officeart/2005/8/layout/vProcess5"/>
    <dgm:cxn modelId="{D299F266-6F0D-4A42-A70E-7941E8D7049D}" type="presParOf" srcId="{D4D12108-4BB3-400E-850E-E331D00C5206}" destId="{87D45413-FD1B-4250-A907-DB315CF6F040}" srcOrd="3" destOrd="0" presId="urn:microsoft.com/office/officeart/2005/8/layout/vProcess5"/>
    <dgm:cxn modelId="{C0188C9D-682F-42D5-ADC4-0DF37BD3333D}" type="presParOf" srcId="{D4D12108-4BB3-400E-850E-E331D00C5206}" destId="{38916029-97D6-4CA9-9962-11EAB2ECE5D7}" srcOrd="4" destOrd="0" presId="urn:microsoft.com/office/officeart/2005/8/layout/vProcess5"/>
    <dgm:cxn modelId="{E928440C-BA6D-4C69-B7CF-5B1672993BF1}" type="presParOf" srcId="{D4D12108-4BB3-400E-850E-E331D00C5206}" destId="{D57B19E1-9672-4FD7-BB00-DD6BD2D921B2}" srcOrd="5" destOrd="0" presId="urn:microsoft.com/office/officeart/2005/8/layout/vProcess5"/>
    <dgm:cxn modelId="{CFC5434B-5879-4E97-9C6B-22FCED98D31F}" type="presParOf" srcId="{D4D12108-4BB3-400E-850E-E331D00C5206}" destId="{6E12732A-A476-4A50-A9B6-A21820D055CA}" srcOrd="6" destOrd="0" presId="urn:microsoft.com/office/officeart/2005/8/layout/vProcess5"/>
    <dgm:cxn modelId="{52676DBD-19BC-4998-88D0-B0A66C11BFEE}" type="presParOf" srcId="{D4D12108-4BB3-400E-850E-E331D00C5206}" destId="{F33571B0-9E57-40BF-AE4B-EE3433CEE3D9}" srcOrd="7" destOrd="0" presId="urn:microsoft.com/office/officeart/2005/8/layout/vProcess5"/>
    <dgm:cxn modelId="{82BEAD82-627A-4475-B997-50515A42C91D}" type="presParOf" srcId="{D4D12108-4BB3-400E-850E-E331D00C5206}" destId="{85E06D9B-919E-4990-91DC-7D6F274F3459}" srcOrd="8" destOrd="0" presId="urn:microsoft.com/office/officeart/2005/8/layout/vProcess5"/>
    <dgm:cxn modelId="{91CD1D13-7506-4C7E-94D1-AF3476515BF3}" type="presParOf" srcId="{D4D12108-4BB3-400E-850E-E331D00C5206}" destId="{F84A3DCB-06A3-4401-9E02-013F6E7C90DE}" srcOrd="9" destOrd="0" presId="urn:microsoft.com/office/officeart/2005/8/layout/vProcess5"/>
    <dgm:cxn modelId="{8FAEAFFC-0979-4597-8D5C-C6F866B4E375}" type="presParOf" srcId="{D4D12108-4BB3-400E-850E-E331D00C5206}" destId="{AB6E395E-1299-4BC6-AE86-4076D72E47E7}" srcOrd="10" destOrd="0" presId="urn:microsoft.com/office/officeart/2005/8/layout/vProcess5"/>
    <dgm:cxn modelId="{FA9A3E02-9A54-4DFC-942B-9A4CFD2B530A}" type="presParOf" srcId="{D4D12108-4BB3-400E-850E-E331D00C5206}" destId="{BB2D1C6C-75A7-4557-B3F9-DC723E877064}" srcOrd="11" destOrd="0" presId="urn:microsoft.com/office/officeart/2005/8/layout/vProcess5"/>
    <dgm:cxn modelId="{2F5A2627-F06C-4365-AA4C-F68571C5EAA6}" type="presParOf" srcId="{D4D12108-4BB3-400E-850E-E331D00C5206}" destId="{7C0488EA-0EF3-4038-A43B-C5F12B07ACB0}" srcOrd="12" destOrd="0" presId="urn:microsoft.com/office/officeart/2005/8/layout/vProcess5"/>
    <dgm:cxn modelId="{A6431F33-2518-46B1-9927-CCF400436354}" type="presParOf" srcId="{D4D12108-4BB3-400E-850E-E331D00C5206}" destId="{1FED2C1B-CFB9-459F-9828-AC5CAC2B6CE4}" srcOrd="13" destOrd="0" presId="urn:microsoft.com/office/officeart/2005/8/layout/vProcess5"/>
    <dgm:cxn modelId="{F06A3E1C-6EC9-4228-BBA4-DF1D7E228D22}" type="presParOf" srcId="{D4D12108-4BB3-400E-850E-E331D00C5206}" destId="{8915602C-8464-4A34-A7AA-EDB861D8891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223FDB-125C-4699-A171-0B5FA35525B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C951C2-01DC-4260-8A7F-58B314CF95B4}">
      <dgm:prSet phldrT="[Текст]"/>
      <dgm:spPr/>
      <dgm:t>
        <a:bodyPr/>
        <a:lstStyle/>
        <a:p>
          <a:r>
            <a:rPr lang="ru-RU" dirty="0" err="1" smtClean="0">
              <a:latin typeface="Academy.kz" panose="02000503000000020003" pitchFamily="2" charset="0"/>
            </a:rPr>
            <a:t>оқу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сабағы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жад</a:t>
          </a:r>
          <a:r>
            <a:rPr lang="ru-RU" dirty="0" smtClean="0">
              <a:latin typeface="Academy.kz" panose="02000503000000020003" pitchFamily="2" charset="0"/>
            </a:rPr>
            <a:t> пен </a:t>
          </a:r>
          <a:r>
            <a:rPr lang="ru-RU" dirty="0" err="1" smtClean="0">
              <a:latin typeface="Academy.kz" panose="02000503000000020003" pitchFamily="2" charset="0"/>
            </a:rPr>
            <a:t>зейінді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жаттықтыруға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арналған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тапсырмалардан</a:t>
          </a:r>
          <a:r>
            <a:rPr lang="ru-RU" dirty="0" smtClean="0">
              <a:latin typeface="Academy.kz" panose="02000503000000020003" pitchFamily="2" charset="0"/>
            </a:rPr>
            <a:t> баста-</a:t>
          </a:r>
          <a:r>
            <a:rPr lang="ru-RU" dirty="0" err="1" smtClean="0">
              <a:latin typeface="Academy.kz" panose="02000503000000020003" pitchFamily="2" charset="0"/>
            </a:rPr>
            <a:t>луы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тиіс</a:t>
          </a:r>
          <a:endParaRPr lang="ru-RU" dirty="0">
            <a:latin typeface="Academy.kz" panose="02000503000000020003" pitchFamily="2" charset="0"/>
          </a:endParaRPr>
        </a:p>
      </dgm:t>
    </dgm:pt>
    <dgm:pt modelId="{6F6E1B71-FDB0-4B5D-BB6A-AEC7E61727AB}" type="parTrans" cxnId="{729AF29A-1D9A-4BFB-B9CA-1CC2326507CE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73DCECA0-FF7C-4FBE-A479-7EA027961B03}" type="sibTrans" cxnId="{729AF29A-1D9A-4BFB-B9CA-1CC2326507CE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4CEB736A-C701-41FB-A3D1-B60C64CB6006}">
      <dgm:prSet phldrT="[Текст]"/>
      <dgm:spPr/>
      <dgm:t>
        <a:bodyPr/>
        <a:lstStyle/>
        <a:p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күрделі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танымдық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қызметті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көздейтін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тапсырмаларды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сабақтың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ортасында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ғана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пайдалану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қажет</a:t>
          </a:r>
          <a:r>
            <a:rPr lang="ru-RU" dirty="0" smtClean="0">
              <a:latin typeface="Academy.kz" panose="02000503000000020003" pitchFamily="2" charset="0"/>
            </a:rPr>
            <a:t>; </a:t>
          </a:r>
          <a:endParaRPr lang="ru-RU" dirty="0">
            <a:latin typeface="Academy.kz" panose="02000503000000020003" pitchFamily="2" charset="0"/>
          </a:endParaRPr>
        </a:p>
      </dgm:t>
    </dgm:pt>
    <dgm:pt modelId="{4A499FCD-E543-425F-9A96-19EE2231FE8D}" type="parTrans" cxnId="{4257346D-335C-4D78-A0C9-66DA3295373D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C1C141F0-8D77-433C-B97B-6AE8EC022014}" type="sibTrans" cxnId="{4257346D-335C-4D78-A0C9-66DA3295373D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730D206B-234F-4127-BBA4-DA2EEDBD11B4}">
      <dgm:prSet phldrT="[Текст]" phldr="1"/>
      <dgm:spPr/>
      <dgm:t>
        <a:bodyPr/>
        <a:lstStyle/>
        <a:p>
          <a:endParaRPr lang="ru-RU" dirty="0">
            <a:latin typeface="Academy.kz" panose="02000503000000020003" pitchFamily="2" charset="0"/>
          </a:endParaRPr>
        </a:p>
      </dgm:t>
    </dgm:pt>
    <dgm:pt modelId="{757F3269-4CCF-4A32-9541-AF5CB52F8B81}" type="parTrans" cxnId="{38E7F4F8-ED11-4CA3-9C1F-926D9E694FB4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5C47C88E-423A-4321-9DB7-BF7B40E7CD39}" type="sibTrans" cxnId="{38E7F4F8-ED11-4CA3-9C1F-926D9E694FB4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1118160D-D375-4FDC-8FE4-0D4DC0AC59A6}">
      <dgm:prSet phldrT="[Текст]"/>
      <dgm:spPr/>
      <dgm:t>
        <a:bodyPr/>
        <a:lstStyle/>
        <a:p>
          <a:r>
            <a:rPr lang="ru-RU" dirty="0" err="1" smtClean="0">
              <a:latin typeface="Academy.kz" panose="02000503000000020003" pitchFamily="2" charset="0"/>
            </a:rPr>
            <a:t>оқытумен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байланысты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тапсырмаларды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арнаулы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түзетімдеуші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бағыты</a:t>
          </a:r>
          <a:r>
            <a:rPr lang="ru-RU" dirty="0" smtClean="0">
              <a:latin typeface="Academy.kz" panose="02000503000000020003" pitchFamily="2" charset="0"/>
            </a:rPr>
            <a:t> бар </a:t>
          </a:r>
          <a:r>
            <a:rPr lang="ru-RU" dirty="0" err="1" smtClean="0">
              <a:latin typeface="Academy.kz" panose="02000503000000020003" pitchFamily="2" charset="0"/>
            </a:rPr>
            <a:t>тапсырмалармен</a:t>
          </a:r>
          <a:r>
            <a:rPr lang="ru-RU" dirty="0" smtClean="0">
              <a:latin typeface="Academy.kz" panose="02000503000000020003" pitchFamily="2" charset="0"/>
            </a:rPr>
            <a:t>: </a:t>
          </a:r>
          <a:r>
            <a:rPr lang="ru-RU" dirty="0" err="1" smtClean="0">
              <a:latin typeface="Academy.kz" panose="02000503000000020003" pitchFamily="2" charset="0"/>
            </a:rPr>
            <a:t>көру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гимнастикасымен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ұсақ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қозғалтқыштықты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жадты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қабылдауды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ойлауды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және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басқаларын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дамыту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тапсырмаларымен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кезектестіру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мақсатқа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лайық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болмақ</a:t>
          </a:r>
          <a:endParaRPr lang="ru-RU" dirty="0">
            <a:latin typeface="Academy.kz" panose="02000503000000020003" pitchFamily="2" charset="0"/>
          </a:endParaRPr>
        </a:p>
      </dgm:t>
    </dgm:pt>
    <dgm:pt modelId="{05A9EAD9-3CD6-43B0-A7C9-A7EE0466CE83}" type="parTrans" cxnId="{AC1D65ED-26A5-4738-B28C-6955D60C5634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17D8F7F3-286D-4DC1-B590-3319D3E7519C}" type="sibTrans" cxnId="{AC1D65ED-26A5-4738-B28C-6955D60C5634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FB9773FB-907A-49F9-BEF7-639F2A4BC1B8}">
      <dgm:prSet phldrT="[Текст]" phldr="1"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6C92B432-4D41-4D07-9183-8D7B796435BB}" type="parTrans" cxnId="{E5F8071D-69F6-4726-895B-0821A8431303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FA765266-C462-4ED8-900B-AF1B47B8B90D}" type="sibTrans" cxnId="{E5F8071D-69F6-4726-895B-0821A8431303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003EAC66-64D2-4A58-807F-16C573D6B0EA}">
      <dgm:prSet phldrT="[Текст]"/>
      <dgm:spPr/>
      <dgm:t>
        <a:bodyPr/>
        <a:lstStyle/>
        <a:p>
          <a:r>
            <a:rPr lang="ru-RU" dirty="0" err="1" smtClean="0">
              <a:latin typeface="Academy.kz" panose="02000503000000020003" pitchFamily="2" charset="0"/>
            </a:rPr>
            <a:t>сабақтың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бүкіл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өн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бойында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эмоциялық-қаныққан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сәттерді</a:t>
          </a:r>
          <a:r>
            <a:rPr lang="ru-RU" dirty="0" smtClean="0">
              <a:latin typeface="Academy.kz" panose="02000503000000020003" pitchFamily="2" charset="0"/>
            </a:rPr>
            <a:t>: </a:t>
          </a:r>
          <a:r>
            <a:rPr lang="ru-RU" dirty="0" err="1" smtClean="0">
              <a:latin typeface="Academy.kz" panose="02000503000000020003" pitchFamily="2" charset="0"/>
            </a:rPr>
            <a:t>тосын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сыйлық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кейіпкерлерді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рөлдік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ойындарды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шиеленістірулерді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шағын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қойылымдарды</a:t>
          </a:r>
          <a:r>
            <a:rPr lang="ru-RU" dirty="0" smtClean="0">
              <a:latin typeface="Academy.kz" panose="02000503000000020003" pitchFamily="2" charset="0"/>
            </a:rPr>
            <a:t>, </a:t>
          </a:r>
          <a:r>
            <a:rPr lang="ru-RU" dirty="0" err="1" smtClean="0">
              <a:latin typeface="Academy.kz" panose="02000503000000020003" pitchFamily="2" charset="0"/>
            </a:rPr>
            <a:t>жарыс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элементтерін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және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басқаларын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пайдаланған</a:t>
          </a:r>
          <a:r>
            <a:rPr lang="ru-RU" dirty="0" smtClean="0">
              <a:latin typeface="Academy.kz" panose="02000503000000020003" pitchFamily="2" charset="0"/>
            </a:rPr>
            <a:t> </a:t>
          </a:r>
          <a:r>
            <a:rPr lang="ru-RU" dirty="0" err="1" smtClean="0">
              <a:latin typeface="Academy.kz" panose="02000503000000020003" pitchFamily="2" charset="0"/>
            </a:rPr>
            <a:t>жөн</a:t>
          </a:r>
          <a:r>
            <a:rPr lang="ru-RU" dirty="0" smtClean="0">
              <a:latin typeface="Academy.kz" panose="02000503000000020003" pitchFamily="2" charset="0"/>
            </a:rPr>
            <a:t>. </a:t>
          </a:r>
          <a:endParaRPr lang="ru-RU" dirty="0">
            <a:latin typeface="Academy.kz" panose="02000503000000020003" pitchFamily="2" charset="0"/>
          </a:endParaRPr>
        </a:p>
      </dgm:t>
    </dgm:pt>
    <dgm:pt modelId="{7A9D15F0-84CA-46D8-B52C-1CBB6AC60BAB}" type="parTrans" cxnId="{91C1B14F-92B2-42BB-B34B-A03887BE5B66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6FC01699-C595-408C-BC6B-8EE176BAFBE1}" type="sibTrans" cxnId="{91C1B14F-92B2-42BB-B34B-A03887BE5B66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118D0A0A-FD30-4EC6-84BD-198657B4165E}">
      <dgm:prSet/>
      <dgm:spPr/>
      <dgm:t>
        <a:bodyPr/>
        <a:lstStyle/>
        <a:p>
          <a:endParaRPr lang="ru-RU" dirty="0">
            <a:latin typeface="Academy.kz" panose="02000503000000020003" pitchFamily="2" charset="0"/>
          </a:endParaRPr>
        </a:p>
      </dgm:t>
    </dgm:pt>
    <dgm:pt modelId="{BA585DF0-9014-41AC-846A-87251E6B1001}" type="parTrans" cxnId="{A4CD2FA6-3FD5-4FCD-A792-5AE5F5911F1D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71EA8345-FF4F-4134-8845-5065A678872C}" type="sibTrans" cxnId="{A4CD2FA6-3FD5-4FCD-A792-5AE5F5911F1D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FF70F97A-5CE8-4F64-8252-693A4BF66F30}">
      <dgm:prSet/>
      <dgm:spPr/>
      <dgm:t>
        <a:bodyPr/>
        <a:lstStyle/>
        <a:p>
          <a:endParaRPr lang="ru-RU" dirty="0">
            <a:latin typeface="Academy.kz" panose="02000503000000020003" pitchFamily="2" charset="0"/>
          </a:endParaRPr>
        </a:p>
      </dgm:t>
    </dgm:pt>
    <dgm:pt modelId="{88F187E3-4261-47CD-98FE-F8E100C9AF23}" type="parTrans" cxnId="{7A69D2FE-72E5-4FC8-BB2C-04324173D709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D8A16304-8969-4653-A1E3-19E1C3ED1EFA}" type="sibTrans" cxnId="{7A69D2FE-72E5-4FC8-BB2C-04324173D709}">
      <dgm:prSet/>
      <dgm:spPr/>
      <dgm:t>
        <a:bodyPr/>
        <a:lstStyle/>
        <a:p>
          <a:endParaRPr lang="ru-RU">
            <a:latin typeface="Academy.kz" panose="02000503000000020003" pitchFamily="2" charset="0"/>
          </a:endParaRPr>
        </a:p>
      </dgm:t>
    </dgm:pt>
    <dgm:pt modelId="{B1B81416-0467-47FC-91E1-A034862BB8EE}" type="pres">
      <dgm:prSet presAssocID="{8C223FDB-125C-4699-A171-0B5FA35525B3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9A80687-F9F8-4D6B-815F-68DD19CE7424}" type="pres">
      <dgm:prSet presAssocID="{0CC951C2-01DC-4260-8A7F-58B314CF95B4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DBF6FE-FFB3-445B-8873-CADEBBBF7CAD}" type="pres">
      <dgm:prSet presAssocID="{0CC951C2-01DC-4260-8A7F-58B314CF95B4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B0ED1F-EB72-4E4A-B512-2B281CAB574D}" type="pres">
      <dgm:prSet presAssocID="{730D206B-234F-4127-BBA4-DA2EEDBD11B4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20DDE8-473C-430F-BCB2-51E171C541DC}" type="pres">
      <dgm:prSet presAssocID="{730D206B-234F-4127-BBA4-DA2EEDBD11B4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DADC93-64E1-4211-9507-9997B396B5BA}" type="pres">
      <dgm:prSet presAssocID="{FB9773FB-907A-49F9-BEF7-639F2A4BC1B8}" presName="parentText3" presStyleLbl="node1" presStyleIdx="2" presStyleCnt="3" custLinFactNeighborX="-1414" custLinFactNeighborY="619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915C37-FEF4-49F0-9411-30D714D144DE}" type="pres">
      <dgm:prSet presAssocID="{FB9773FB-907A-49F9-BEF7-639F2A4BC1B8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75C5DB-8D18-4733-BE79-F6DFD754E1BC}" type="presOf" srcId="{FB9773FB-907A-49F9-BEF7-639F2A4BC1B8}" destId="{9CDADC93-64E1-4211-9507-9997B396B5BA}" srcOrd="0" destOrd="0" presId="urn:microsoft.com/office/officeart/2009/3/layout/IncreasingArrowsProcess"/>
    <dgm:cxn modelId="{AEE9D0FC-9002-4BDE-8CE6-F22FB82433C7}" type="presOf" srcId="{730D206B-234F-4127-BBA4-DA2EEDBD11B4}" destId="{09B0ED1F-EB72-4E4A-B512-2B281CAB574D}" srcOrd="0" destOrd="0" presId="urn:microsoft.com/office/officeart/2009/3/layout/IncreasingArrowsProcess"/>
    <dgm:cxn modelId="{20E2C189-5FC6-4E41-A609-EF3D58553D96}" type="presOf" srcId="{4CEB736A-C701-41FB-A3D1-B60C64CB6006}" destId="{67DBF6FE-FFB3-445B-8873-CADEBBBF7CAD}" srcOrd="0" destOrd="0" presId="urn:microsoft.com/office/officeart/2009/3/layout/IncreasingArrowsProcess"/>
    <dgm:cxn modelId="{7A69D2FE-72E5-4FC8-BB2C-04324173D709}" srcId="{FB9773FB-907A-49F9-BEF7-639F2A4BC1B8}" destId="{FF70F97A-5CE8-4F64-8252-693A4BF66F30}" srcOrd="1" destOrd="0" parTransId="{88F187E3-4261-47CD-98FE-F8E100C9AF23}" sibTransId="{D8A16304-8969-4653-A1E3-19E1C3ED1EFA}"/>
    <dgm:cxn modelId="{AC1D65ED-26A5-4738-B28C-6955D60C5634}" srcId="{730D206B-234F-4127-BBA4-DA2EEDBD11B4}" destId="{1118160D-D375-4FDC-8FE4-0D4DC0AC59A6}" srcOrd="0" destOrd="0" parTransId="{05A9EAD9-3CD6-43B0-A7C9-A7EE0466CE83}" sibTransId="{17D8F7F3-286D-4DC1-B590-3319D3E7519C}"/>
    <dgm:cxn modelId="{4257346D-335C-4D78-A0C9-66DA3295373D}" srcId="{0CC951C2-01DC-4260-8A7F-58B314CF95B4}" destId="{4CEB736A-C701-41FB-A3D1-B60C64CB6006}" srcOrd="0" destOrd="0" parTransId="{4A499FCD-E543-425F-9A96-19EE2231FE8D}" sibTransId="{C1C141F0-8D77-433C-B97B-6AE8EC022014}"/>
    <dgm:cxn modelId="{0E8CE516-7412-4450-BCA5-3C37D50FFEBB}" type="presOf" srcId="{1118160D-D375-4FDC-8FE4-0D4DC0AC59A6}" destId="{4A20DDE8-473C-430F-BCB2-51E171C541DC}" srcOrd="0" destOrd="0" presId="urn:microsoft.com/office/officeart/2009/3/layout/IncreasingArrowsProcess"/>
    <dgm:cxn modelId="{7DAD2C75-A4BB-410E-B7C0-3D5534AAE707}" type="presOf" srcId="{FF70F97A-5CE8-4F64-8252-693A4BF66F30}" destId="{A7915C37-FEF4-49F0-9411-30D714D144DE}" srcOrd="0" destOrd="1" presId="urn:microsoft.com/office/officeart/2009/3/layout/IncreasingArrowsProcess"/>
    <dgm:cxn modelId="{B1171BE5-4231-409B-850A-6448BC4460C8}" type="presOf" srcId="{0CC951C2-01DC-4260-8A7F-58B314CF95B4}" destId="{F9A80687-F9F8-4D6B-815F-68DD19CE7424}" srcOrd="0" destOrd="0" presId="urn:microsoft.com/office/officeart/2009/3/layout/IncreasingArrowsProcess"/>
    <dgm:cxn modelId="{91C1B14F-92B2-42BB-B34B-A03887BE5B66}" srcId="{FB9773FB-907A-49F9-BEF7-639F2A4BC1B8}" destId="{003EAC66-64D2-4A58-807F-16C573D6B0EA}" srcOrd="0" destOrd="0" parTransId="{7A9D15F0-84CA-46D8-B52C-1CBB6AC60BAB}" sibTransId="{6FC01699-C595-408C-BC6B-8EE176BAFBE1}"/>
    <dgm:cxn modelId="{A4CD2FA6-3FD5-4FCD-A792-5AE5F5911F1D}" srcId="{0CC951C2-01DC-4260-8A7F-58B314CF95B4}" destId="{118D0A0A-FD30-4EC6-84BD-198657B4165E}" srcOrd="1" destOrd="0" parTransId="{BA585DF0-9014-41AC-846A-87251E6B1001}" sibTransId="{71EA8345-FF4F-4134-8845-5065A678872C}"/>
    <dgm:cxn modelId="{2AE4E532-F0EE-4904-91E3-AC92EEFCD9D0}" type="presOf" srcId="{003EAC66-64D2-4A58-807F-16C573D6B0EA}" destId="{A7915C37-FEF4-49F0-9411-30D714D144DE}" srcOrd="0" destOrd="0" presId="urn:microsoft.com/office/officeart/2009/3/layout/IncreasingArrowsProcess"/>
    <dgm:cxn modelId="{7754D2A7-AE1C-4CDD-8D46-CCD6B41D3741}" type="presOf" srcId="{118D0A0A-FD30-4EC6-84BD-198657B4165E}" destId="{67DBF6FE-FFB3-445B-8873-CADEBBBF7CAD}" srcOrd="0" destOrd="1" presId="urn:microsoft.com/office/officeart/2009/3/layout/IncreasingArrowsProcess"/>
    <dgm:cxn modelId="{E5F8071D-69F6-4726-895B-0821A8431303}" srcId="{8C223FDB-125C-4699-A171-0B5FA35525B3}" destId="{FB9773FB-907A-49F9-BEF7-639F2A4BC1B8}" srcOrd="2" destOrd="0" parTransId="{6C92B432-4D41-4D07-9183-8D7B796435BB}" sibTransId="{FA765266-C462-4ED8-900B-AF1B47B8B90D}"/>
    <dgm:cxn modelId="{38E7F4F8-ED11-4CA3-9C1F-926D9E694FB4}" srcId="{8C223FDB-125C-4699-A171-0B5FA35525B3}" destId="{730D206B-234F-4127-BBA4-DA2EEDBD11B4}" srcOrd="1" destOrd="0" parTransId="{757F3269-4CCF-4A32-9541-AF5CB52F8B81}" sibTransId="{5C47C88E-423A-4321-9DB7-BF7B40E7CD39}"/>
    <dgm:cxn modelId="{EB80EC3A-8D19-4805-B43F-52F497849140}" type="presOf" srcId="{8C223FDB-125C-4699-A171-0B5FA35525B3}" destId="{B1B81416-0467-47FC-91E1-A034862BB8EE}" srcOrd="0" destOrd="0" presId="urn:microsoft.com/office/officeart/2009/3/layout/IncreasingArrowsProcess"/>
    <dgm:cxn modelId="{729AF29A-1D9A-4BFB-B9CA-1CC2326507CE}" srcId="{8C223FDB-125C-4699-A171-0B5FA35525B3}" destId="{0CC951C2-01DC-4260-8A7F-58B314CF95B4}" srcOrd="0" destOrd="0" parTransId="{6F6E1B71-FDB0-4B5D-BB6A-AEC7E61727AB}" sibTransId="{73DCECA0-FF7C-4FBE-A479-7EA027961B03}"/>
    <dgm:cxn modelId="{0FA7A697-A956-47E5-BA70-875CB90BC4FD}" type="presParOf" srcId="{B1B81416-0467-47FC-91E1-A034862BB8EE}" destId="{F9A80687-F9F8-4D6B-815F-68DD19CE7424}" srcOrd="0" destOrd="0" presId="urn:microsoft.com/office/officeart/2009/3/layout/IncreasingArrowsProcess"/>
    <dgm:cxn modelId="{53AFD282-DA36-41EE-A021-E4DADDB7F08B}" type="presParOf" srcId="{B1B81416-0467-47FC-91E1-A034862BB8EE}" destId="{67DBF6FE-FFB3-445B-8873-CADEBBBF7CAD}" srcOrd="1" destOrd="0" presId="urn:microsoft.com/office/officeart/2009/3/layout/IncreasingArrowsProcess"/>
    <dgm:cxn modelId="{19BF745F-1F09-43FA-8257-A5BF6B928BAC}" type="presParOf" srcId="{B1B81416-0467-47FC-91E1-A034862BB8EE}" destId="{09B0ED1F-EB72-4E4A-B512-2B281CAB574D}" srcOrd="2" destOrd="0" presId="urn:microsoft.com/office/officeart/2009/3/layout/IncreasingArrowsProcess"/>
    <dgm:cxn modelId="{431166C9-7FD7-43C1-B5A0-8551C6309A89}" type="presParOf" srcId="{B1B81416-0467-47FC-91E1-A034862BB8EE}" destId="{4A20DDE8-473C-430F-BCB2-51E171C541DC}" srcOrd="3" destOrd="0" presId="urn:microsoft.com/office/officeart/2009/3/layout/IncreasingArrowsProcess"/>
    <dgm:cxn modelId="{28644730-FD9E-4741-B371-BFD394D49FFD}" type="presParOf" srcId="{B1B81416-0467-47FC-91E1-A034862BB8EE}" destId="{9CDADC93-64E1-4211-9507-9997B396B5BA}" srcOrd="4" destOrd="0" presId="urn:microsoft.com/office/officeart/2009/3/layout/IncreasingArrowsProcess"/>
    <dgm:cxn modelId="{DA7FD0C9-CB66-4D59-85BB-C59D450BF205}" type="presParOf" srcId="{B1B81416-0467-47FC-91E1-A034862BB8EE}" destId="{A7915C37-FEF4-49F0-9411-30D714D144DE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6BC5F8-AB53-4EF2-94BA-F780B1199E66}" type="doc">
      <dgm:prSet loTypeId="urn:microsoft.com/office/officeart/2005/8/layout/cycle2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21BFC59-D01D-4852-8195-EB0FBC715EB3}">
      <dgm:prSet phldrT="[Текст]" custT="1"/>
      <dgm:spPr/>
      <dgm:t>
        <a:bodyPr/>
        <a:lstStyle/>
        <a:p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Отырғызу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үшін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неғұрлым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қолайлы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орындар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ұсынған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жөн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. </a:t>
          </a:r>
          <a:endParaRPr lang="ru-RU" sz="1200" dirty="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B7C7F735-DCF4-4EBE-AC41-72135206E363}" type="parTrans" cxnId="{1BE71777-1E74-4144-A90A-4F8D4857464E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55A7E94E-9172-458F-9759-F1EBB1469DD3}" type="sibTrans" cxnId="{1BE71777-1E74-4144-A90A-4F8D4857464E}">
      <dgm:prSet custT="1"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B694E9FE-185D-4D69-B081-643FFFFA1BC3}">
      <dgm:prSet phldrT="[Текст]" custT="1"/>
      <dgm:spPr/>
      <dgm:t>
        <a:bodyPr/>
        <a:lstStyle/>
        <a:p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Мүмкіндігінше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зияткерлік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жағынан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дамыған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және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ынталы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балалармен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қатар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отырғызу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. </a:t>
          </a:r>
          <a:endParaRPr lang="ru-RU" sz="1200" dirty="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CB2BDF69-FD2D-4337-9E13-066C71EF446B}" type="parTrans" cxnId="{E087B688-7463-4BDD-B276-54433892E12A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A8C53A59-9B25-4BCB-8A7A-FDA9148DC2B5}" type="sibTrans" cxnId="{E087B688-7463-4BDD-B276-54433892E12A}">
      <dgm:prSet custT="1"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5732E980-9E77-4099-A7CE-1EB7D71DB7DB}">
      <dgm:prSet phldrT="[Текст]" custT="1"/>
      <dgm:spPr/>
      <dgm:t>
        <a:bodyPr/>
        <a:lstStyle/>
        <a:p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Жарқын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және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назар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аударатын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заттарға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жақын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отырғызуға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жол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бермеу</a:t>
          </a:r>
          <a:endParaRPr lang="ru-RU" sz="1200" dirty="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2B5F6467-FB7F-475D-B414-7617FC8DD67D}" type="parTrans" cxnId="{88801657-0971-475D-854D-D41B9873DD3C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95BF74F1-11A0-43EA-8822-3BD007AF44E4}" type="sibTrans" cxnId="{88801657-0971-475D-854D-D41B9873DD3C}">
      <dgm:prSet custT="1"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102CE85F-F0C7-48B1-8790-53D6CB41C3C7}">
      <dgm:prSet phldrT="[Текст]" custT="1"/>
      <dgm:spPr/>
      <dgm:t>
        <a:bodyPr/>
        <a:lstStyle/>
        <a:p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Қауіпсіз, кеңістікте еркін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жүріп-тұруға мүмкіндік беретін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кедергілерсіз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ортаны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жасау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қажет.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endParaRPr lang="ru-RU" sz="1200" dirty="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5D32073B-A13A-4067-B9E4-9B77ACE05DB3}" type="parTrans" cxnId="{32B94025-C373-4826-9675-2CA9D95983AA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B2F598D4-0893-437C-BAC0-37EF9B9389C4}" type="sibTrans" cxnId="{32B94025-C373-4826-9675-2CA9D95983AA}">
      <dgm:prSet custT="1"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F40DAD23-3B79-452C-90CB-1BF7596202E7}">
      <dgm:prSet phldrT="[Текст]" custT="1"/>
      <dgm:spPr/>
      <dgm:t>
        <a:bodyPr/>
        <a:lstStyle/>
        <a:p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Оқу тақтасын артық заттармен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,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бейнелеу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туындыларымен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,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фотосуреттермен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және басқалармен толтырудың қажеті жоқ.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endParaRPr lang="ru-RU" sz="1200" dirty="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FDFD6058-DB16-41B9-BEE0-12218B593DF5}" type="parTrans" cxnId="{73446E82-0381-4E97-91A4-170392A9A200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F400D939-358F-4F4C-A5B3-84E994860F3B}" type="sibTrans" cxnId="{73446E82-0381-4E97-91A4-170392A9A200}">
      <dgm:prSet custT="1"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A251387E-0F71-4800-9669-661A2259A6C0}">
      <dgm:prSet custT="1"/>
      <dgm:spPr/>
      <dgm:t>
        <a:bodyPr/>
        <a:lstStyle/>
        <a:p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Аймақта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тыныштық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пен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байсалдылықты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қамтамасыз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ету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қажет</a:t>
          </a:r>
          <a:endParaRPr lang="ru-RU" sz="1200" dirty="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8E3DAECD-BA25-4C4E-A477-6E43F277977A}" type="parTrans" cxnId="{DA5A591A-B504-43EA-B255-654AF64B6185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28DD2076-A7C5-457C-8039-F3FD46C6B676}" type="sibTrans" cxnId="{DA5A591A-B504-43EA-B255-654AF64B6185}">
      <dgm:prSet custT="1"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D26A3B89-181D-493D-B958-6BF7B9680782}">
      <dgm:prSet custT="1"/>
      <dgm:spPr/>
      <dgm:t>
        <a:bodyPr/>
        <a:lstStyle/>
        <a:p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Икемді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топтардағы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сабақта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жұмыс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істеу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мен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өзара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әрекеттесу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мүмкіндігін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қамтамасыз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ету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керек</a:t>
          </a:r>
          <a:r>
            <a:rPr lang="ru-RU" sz="1200" dirty="0" smtClean="0">
              <a:solidFill>
                <a:schemeClr val="tx1"/>
              </a:solidFill>
              <a:latin typeface="Academy.kz" panose="02000503000000020003" pitchFamily="2" charset="0"/>
            </a:rPr>
            <a:t>. </a:t>
          </a:r>
          <a:endParaRPr lang="ru-RU" sz="1200" dirty="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DEE8CD8C-0E2F-407D-A242-A8C7B3217F9A}" type="parTrans" cxnId="{3B32209E-27B9-46FA-A07C-939C5D2F5A7C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B855ED4D-FC69-4572-8D44-F460206C633E}" type="sibTrans" cxnId="{3B32209E-27B9-46FA-A07C-939C5D2F5A7C}">
      <dgm:prSet custT="1"/>
      <dgm:spPr/>
      <dgm:t>
        <a:bodyPr/>
        <a:lstStyle/>
        <a:p>
          <a:endParaRPr lang="ru-RU" sz="1200">
            <a:solidFill>
              <a:schemeClr val="tx1"/>
            </a:solidFill>
            <a:latin typeface="Academy.kz" panose="02000503000000020003" pitchFamily="2" charset="0"/>
          </a:endParaRPr>
        </a:p>
      </dgm:t>
    </dgm:pt>
    <dgm:pt modelId="{7000296C-551D-4B4F-A920-24DBD62FE721}" type="pres">
      <dgm:prSet presAssocID="{C06BC5F8-AB53-4EF2-94BA-F780B1199E6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0FF571-2AFC-4B74-B1E7-46940FE19ED2}" type="pres">
      <dgm:prSet presAssocID="{721BFC59-D01D-4852-8195-EB0FBC715EB3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2696C-6C1F-46F4-BD2B-B9138898837B}" type="pres">
      <dgm:prSet presAssocID="{55A7E94E-9172-458F-9759-F1EBB1469DD3}" presName="sibTrans" presStyleLbl="sibTrans2D1" presStyleIdx="0" presStyleCnt="7"/>
      <dgm:spPr/>
      <dgm:t>
        <a:bodyPr/>
        <a:lstStyle/>
        <a:p>
          <a:endParaRPr lang="ru-RU"/>
        </a:p>
      </dgm:t>
    </dgm:pt>
    <dgm:pt modelId="{15132074-F4B0-4757-AFFE-98FED718925A}" type="pres">
      <dgm:prSet presAssocID="{55A7E94E-9172-458F-9759-F1EBB1469DD3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84CEFAD3-FC84-4FE2-A731-BE9560EE83BC}" type="pres">
      <dgm:prSet presAssocID="{B694E9FE-185D-4D69-B081-643FFFFA1BC3}" presName="node" presStyleLbl="node1" presStyleIdx="1" presStyleCnt="7" custScaleX="119657" custScaleY="110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BCA31-9A7A-41F6-985D-DBF9F132FBB2}" type="pres">
      <dgm:prSet presAssocID="{A8C53A59-9B25-4BCB-8A7A-FDA9148DC2B5}" presName="sibTrans" presStyleLbl="sibTrans2D1" presStyleIdx="1" presStyleCnt="7"/>
      <dgm:spPr/>
      <dgm:t>
        <a:bodyPr/>
        <a:lstStyle/>
        <a:p>
          <a:endParaRPr lang="ru-RU"/>
        </a:p>
      </dgm:t>
    </dgm:pt>
    <dgm:pt modelId="{EFE7433F-838F-4695-8667-2FE0DF4EEE9E}" type="pres">
      <dgm:prSet presAssocID="{A8C53A59-9B25-4BCB-8A7A-FDA9148DC2B5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33FD9896-8C44-48FB-966D-EA8B6C80B155}" type="pres">
      <dgm:prSet presAssocID="{5732E980-9E77-4099-A7CE-1EB7D71DB7DB}" presName="node" presStyleLbl="node1" presStyleIdx="2" presStyleCnt="7" custScaleX="118767" custScaleY="125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C2E90-28A7-4E07-8992-0A21486964B5}" type="pres">
      <dgm:prSet presAssocID="{95BF74F1-11A0-43EA-8822-3BD007AF44E4}" presName="sibTrans" presStyleLbl="sibTrans2D1" presStyleIdx="2" presStyleCnt="7"/>
      <dgm:spPr/>
      <dgm:t>
        <a:bodyPr/>
        <a:lstStyle/>
        <a:p>
          <a:endParaRPr lang="ru-RU"/>
        </a:p>
      </dgm:t>
    </dgm:pt>
    <dgm:pt modelId="{174618DA-3B9F-4084-BC6A-337B92D46BCC}" type="pres">
      <dgm:prSet presAssocID="{95BF74F1-11A0-43EA-8822-3BD007AF44E4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974B4DE4-EA52-46E7-8889-24B5D8F05968}" type="pres">
      <dgm:prSet presAssocID="{102CE85F-F0C7-48B1-8790-53D6CB41C3C7}" presName="node" presStyleLbl="node1" presStyleIdx="3" presStyleCnt="7" custScaleX="145878" custScaleY="100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46A574-DECC-45A2-ADE5-477B83500ED9}" type="pres">
      <dgm:prSet presAssocID="{B2F598D4-0893-437C-BAC0-37EF9B9389C4}" presName="sibTrans" presStyleLbl="sibTrans2D1" presStyleIdx="3" presStyleCnt="7"/>
      <dgm:spPr/>
      <dgm:t>
        <a:bodyPr/>
        <a:lstStyle/>
        <a:p>
          <a:endParaRPr lang="ru-RU"/>
        </a:p>
      </dgm:t>
    </dgm:pt>
    <dgm:pt modelId="{E9321A66-CBC1-4C97-889D-FD67621FEF02}" type="pres">
      <dgm:prSet presAssocID="{B2F598D4-0893-437C-BAC0-37EF9B9389C4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4155CA9B-D852-4277-A9B5-B5D330C41D26}" type="pres">
      <dgm:prSet presAssocID="{F40DAD23-3B79-452C-90CB-1BF7596202E7}" presName="node" presStyleLbl="node1" presStyleIdx="4" presStyleCnt="7" custScaleX="147493" custScaleY="100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B598C-BE7B-4C5F-9035-B91EB30FCCDC}" type="pres">
      <dgm:prSet presAssocID="{F400D939-358F-4F4C-A5B3-84E994860F3B}" presName="sibTrans" presStyleLbl="sibTrans2D1" presStyleIdx="4" presStyleCnt="7"/>
      <dgm:spPr/>
      <dgm:t>
        <a:bodyPr/>
        <a:lstStyle/>
        <a:p>
          <a:endParaRPr lang="ru-RU"/>
        </a:p>
      </dgm:t>
    </dgm:pt>
    <dgm:pt modelId="{0880816A-3B1C-41A5-B579-485055F99AE3}" type="pres">
      <dgm:prSet presAssocID="{F400D939-358F-4F4C-A5B3-84E994860F3B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3DFA564D-70BA-4770-9A77-0531575488BD}" type="pres">
      <dgm:prSet presAssocID="{A251387E-0F71-4800-9669-661A2259A6C0}" presName="node" presStyleLbl="node1" presStyleIdx="5" presStyleCnt="7" custScaleX="131381" custScaleY="103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7F1B8-A75A-4E3D-970C-555B8A6DD477}" type="pres">
      <dgm:prSet presAssocID="{28DD2076-A7C5-457C-8039-F3FD46C6B676}" presName="sibTrans" presStyleLbl="sibTrans2D1" presStyleIdx="5" presStyleCnt="7"/>
      <dgm:spPr/>
      <dgm:t>
        <a:bodyPr/>
        <a:lstStyle/>
        <a:p>
          <a:endParaRPr lang="ru-RU"/>
        </a:p>
      </dgm:t>
    </dgm:pt>
    <dgm:pt modelId="{672D5733-694E-47E8-9A5C-030E5E70A6A4}" type="pres">
      <dgm:prSet presAssocID="{28DD2076-A7C5-457C-8039-F3FD46C6B676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38C541D6-7AF4-4556-A416-AFC3BBDF1A03}" type="pres">
      <dgm:prSet presAssocID="{D26A3B89-181D-493D-B958-6BF7B9680782}" presName="node" presStyleLbl="node1" presStyleIdx="6" presStyleCnt="7" custScaleX="121272" custScaleY="1097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44AFF1-086C-45BF-AB72-B83124965601}" type="pres">
      <dgm:prSet presAssocID="{B855ED4D-FC69-4572-8D44-F460206C633E}" presName="sibTrans" presStyleLbl="sibTrans2D1" presStyleIdx="6" presStyleCnt="7"/>
      <dgm:spPr/>
      <dgm:t>
        <a:bodyPr/>
        <a:lstStyle/>
        <a:p>
          <a:endParaRPr lang="ru-RU"/>
        </a:p>
      </dgm:t>
    </dgm:pt>
    <dgm:pt modelId="{733C2882-7F5E-4117-BE75-9726E71E6C59}" type="pres">
      <dgm:prSet presAssocID="{B855ED4D-FC69-4572-8D44-F460206C633E}" presName="connectorText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507CA624-599E-41EE-9595-C1E7405D2990}" type="presOf" srcId="{C06BC5F8-AB53-4EF2-94BA-F780B1199E66}" destId="{7000296C-551D-4B4F-A920-24DBD62FE721}" srcOrd="0" destOrd="0" presId="urn:microsoft.com/office/officeart/2005/8/layout/cycle2"/>
    <dgm:cxn modelId="{05E0E532-F654-4A80-8056-7F41DB9C1619}" type="presOf" srcId="{F400D939-358F-4F4C-A5B3-84E994860F3B}" destId="{0880816A-3B1C-41A5-B579-485055F99AE3}" srcOrd="1" destOrd="0" presId="urn:microsoft.com/office/officeart/2005/8/layout/cycle2"/>
    <dgm:cxn modelId="{DA5A591A-B504-43EA-B255-654AF64B6185}" srcId="{C06BC5F8-AB53-4EF2-94BA-F780B1199E66}" destId="{A251387E-0F71-4800-9669-661A2259A6C0}" srcOrd="5" destOrd="0" parTransId="{8E3DAECD-BA25-4C4E-A477-6E43F277977A}" sibTransId="{28DD2076-A7C5-457C-8039-F3FD46C6B676}"/>
    <dgm:cxn modelId="{024C0789-4E90-476A-9910-E2F9A0E95165}" type="presOf" srcId="{D26A3B89-181D-493D-B958-6BF7B9680782}" destId="{38C541D6-7AF4-4556-A416-AFC3BBDF1A03}" srcOrd="0" destOrd="0" presId="urn:microsoft.com/office/officeart/2005/8/layout/cycle2"/>
    <dgm:cxn modelId="{E087B688-7463-4BDD-B276-54433892E12A}" srcId="{C06BC5F8-AB53-4EF2-94BA-F780B1199E66}" destId="{B694E9FE-185D-4D69-B081-643FFFFA1BC3}" srcOrd="1" destOrd="0" parTransId="{CB2BDF69-FD2D-4337-9E13-066C71EF446B}" sibTransId="{A8C53A59-9B25-4BCB-8A7A-FDA9148DC2B5}"/>
    <dgm:cxn modelId="{CE548E15-9FBE-47B9-8D26-50329E436308}" type="presOf" srcId="{95BF74F1-11A0-43EA-8822-3BD007AF44E4}" destId="{55BC2E90-28A7-4E07-8992-0A21486964B5}" srcOrd="0" destOrd="0" presId="urn:microsoft.com/office/officeart/2005/8/layout/cycle2"/>
    <dgm:cxn modelId="{32B94025-C373-4826-9675-2CA9D95983AA}" srcId="{C06BC5F8-AB53-4EF2-94BA-F780B1199E66}" destId="{102CE85F-F0C7-48B1-8790-53D6CB41C3C7}" srcOrd="3" destOrd="0" parTransId="{5D32073B-A13A-4067-B9E4-9B77ACE05DB3}" sibTransId="{B2F598D4-0893-437C-BAC0-37EF9B9389C4}"/>
    <dgm:cxn modelId="{002E86B1-3536-4A1C-851E-0596A60BC23D}" type="presOf" srcId="{55A7E94E-9172-458F-9759-F1EBB1469DD3}" destId="{D932696C-6C1F-46F4-BD2B-B9138898837B}" srcOrd="0" destOrd="0" presId="urn:microsoft.com/office/officeart/2005/8/layout/cycle2"/>
    <dgm:cxn modelId="{D83F318F-2DAE-4529-B4CC-676341DFF7FC}" type="presOf" srcId="{95BF74F1-11A0-43EA-8822-3BD007AF44E4}" destId="{174618DA-3B9F-4084-BC6A-337B92D46BCC}" srcOrd="1" destOrd="0" presId="urn:microsoft.com/office/officeart/2005/8/layout/cycle2"/>
    <dgm:cxn modelId="{BA3DB491-452C-4DB4-BC28-506546CFE996}" type="presOf" srcId="{B2F598D4-0893-437C-BAC0-37EF9B9389C4}" destId="{1D46A574-DECC-45A2-ADE5-477B83500ED9}" srcOrd="0" destOrd="0" presId="urn:microsoft.com/office/officeart/2005/8/layout/cycle2"/>
    <dgm:cxn modelId="{F0AF11E1-D0CC-4AF2-B865-52157B97A65C}" type="presOf" srcId="{B694E9FE-185D-4D69-B081-643FFFFA1BC3}" destId="{84CEFAD3-FC84-4FE2-A731-BE9560EE83BC}" srcOrd="0" destOrd="0" presId="urn:microsoft.com/office/officeart/2005/8/layout/cycle2"/>
    <dgm:cxn modelId="{835E179A-537E-433A-B4F4-49D9A911535A}" type="presOf" srcId="{28DD2076-A7C5-457C-8039-F3FD46C6B676}" destId="{7677F1B8-A75A-4E3D-970C-555B8A6DD477}" srcOrd="0" destOrd="0" presId="urn:microsoft.com/office/officeart/2005/8/layout/cycle2"/>
    <dgm:cxn modelId="{88801657-0971-475D-854D-D41B9873DD3C}" srcId="{C06BC5F8-AB53-4EF2-94BA-F780B1199E66}" destId="{5732E980-9E77-4099-A7CE-1EB7D71DB7DB}" srcOrd="2" destOrd="0" parTransId="{2B5F6467-FB7F-475D-B414-7617FC8DD67D}" sibTransId="{95BF74F1-11A0-43EA-8822-3BD007AF44E4}"/>
    <dgm:cxn modelId="{69092224-166B-4285-B1F2-0153156A9897}" type="presOf" srcId="{A251387E-0F71-4800-9669-661A2259A6C0}" destId="{3DFA564D-70BA-4770-9A77-0531575488BD}" srcOrd="0" destOrd="0" presId="urn:microsoft.com/office/officeart/2005/8/layout/cycle2"/>
    <dgm:cxn modelId="{9992715D-9923-4370-BC34-7CFE7893027E}" type="presOf" srcId="{102CE85F-F0C7-48B1-8790-53D6CB41C3C7}" destId="{974B4DE4-EA52-46E7-8889-24B5D8F05968}" srcOrd="0" destOrd="0" presId="urn:microsoft.com/office/officeart/2005/8/layout/cycle2"/>
    <dgm:cxn modelId="{3B32209E-27B9-46FA-A07C-939C5D2F5A7C}" srcId="{C06BC5F8-AB53-4EF2-94BA-F780B1199E66}" destId="{D26A3B89-181D-493D-B958-6BF7B9680782}" srcOrd="6" destOrd="0" parTransId="{DEE8CD8C-0E2F-407D-A242-A8C7B3217F9A}" sibTransId="{B855ED4D-FC69-4572-8D44-F460206C633E}"/>
    <dgm:cxn modelId="{A39AC09D-498A-4E82-A203-69FBFAC492D6}" type="presOf" srcId="{28DD2076-A7C5-457C-8039-F3FD46C6B676}" destId="{672D5733-694E-47E8-9A5C-030E5E70A6A4}" srcOrd="1" destOrd="0" presId="urn:microsoft.com/office/officeart/2005/8/layout/cycle2"/>
    <dgm:cxn modelId="{12A6A136-EF94-442A-8419-B4B11F05C5BF}" type="presOf" srcId="{B855ED4D-FC69-4572-8D44-F460206C633E}" destId="{0344AFF1-086C-45BF-AB72-B83124965601}" srcOrd="0" destOrd="0" presId="urn:microsoft.com/office/officeart/2005/8/layout/cycle2"/>
    <dgm:cxn modelId="{AFDBF661-948D-4855-BDCE-5F9338314AE2}" type="presOf" srcId="{B2F598D4-0893-437C-BAC0-37EF9B9389C4}" destId="{E9321A66-CBC1-4C97-889D-FD67621FEF02}" srcOrd="1" destOrd="0" presId="urn:microsoft.com/office/officeart/2005/8/layout/cycle2"/>
    <dgm:cxn modelId="{D205C469-1B5D-49F3-A5CB-8937BA5E2394}" type="presOf" srcId="{B855ED4D-FC69-4572-8D44-F460206C633E}" destId="{733C2882-7F5E-4117-BE75-9726E71E6C59}" srcOrd="1" destOrd="0" presId="urn:microsoft.com/office/officeart/2005/8/layout/cycle2"/>
    <dgm:cxn modelId="{612BDB54-91AA-4837-9649-F86D7E2769AC}" type="presOf" srcId="{55A7E94E-9172-458F-9759-F1EBB1469DD3}" destId="{15132074-F4B0-4757-AFFE-98FED718925A}" srcOrd="1" destOrd="0" presId="urn:microsoft.com/office/officeart/2005/8/layout/cycle2"/>
    <dgm:cxn modelId="{73446E82-0381-4E97-91A4-170392A9A200}" srcId="{C06BC5F8-AB53-4EF2-94BA-F780B1199E66}" destId="{F40DAD23-3B79-452C-90CB-1BF7596202E7}" srcOrd="4" destOrd="0" parTransId="{FDFD6058-DB16-41B9-BEE0-12218B593DF5}" sibTransId="{F400D939-358F-4F4C-A5B3-84E994860F3B}"/>
    <dgm:cxn modelId="{71C46B29-0C86-45EB-B03D-92A5A7F1EE36}" type="presOf" srcId="{F40DAD23-3B79-452C-90CB-1BF7596202E7}" destId="{4155CA9B-D852-4277-A9B5-B5D330C41D26}" srcOrd="0" destOrd="0" presId="urn:microsoft.com/office/officeart/2005/8/layout/cycle2"/>
    <dgm:cxn modelId="{F6603119-8BB0-4D8F-82CC-78B0825F70D9}" type="presOf" srcId="{A8C53A59-9B25-4BCB-8A7A-FDA9148DC2B5}" destId="{5F4BCA31-9A7A-41F6-985D-DBF9F132FBB2}" srcOrd="0" destOrd="0" presId="urn:microsoft.com/office/officeart/2005/8/layout/cycle2"/>
    <dgm:cxn modelId="{F75B82FD-9E00-41D1-A635-93375BCD21EE}" type="presOf" srcId="{A8C53A59-9B25-4BCB-8A7A-FDA9148DC2B5}" destId="{EFE7433F-838F-4695-8667-2FE0DF4EEE9E}" srcOrd="1" destOrd="0" presId="urn:microsoft.com/office/officeart/2005/8/layout/cycle2"/>
    <dgm:cxn modelId="{923469BA-C4D5-48EB-8FB6-01E6ADFA9438}" type="presOf" srcId="{F400D939-358F-4F4C-A5B3-84E994860F3B}" destId="{264B598C-BE7B-4C5F-9035-B91EB30FCCDC}" srcOrd="0" destOrd="0" presId="urn:microsoft.com/office/officeart/2005/8/layout/cycle2"/>
    <dgm:cxn modelId="{1BE71777-1E74-4144-A90A-4F8D4857464E}" srcId="{C06BC5F8-AB53-4EF2-94BA-F780B1199E66}" destId="{721BFC59-D01D-4852-8195-EB0FBC715EB3}" srcOrd="0" destOrd="0" parTransId="{B7C7F735-DCF4-4EBE-AC41-72135206E363}" sibTransId="{55A7E94E-9172-458F-9759-F1EBB1469DD3}"/>
    <dgm:cxn modelId="{202B7AF0-39D1-4EAF-BAA0-7C8AA1152629}" type="presOf" srcId="{721BFC59-D01D-4852-8195-EB0FBC715EB3}" destId="{3C0FF571-2AFC-4B74-B1E7-46940FE19ED2}" srcOrd="0" destOrd="0" presId="urn:microsoft.com/office/officeart/2005/8/layout/cycle2"/>
    <dgm:cxn modelId="{FC369658-1697-4225-86F6-4BA7CF79EE87}" type="presOf" srcId="{5732E980-9E77-4099-A7CE-1EB7D71DB7DB}" destId="{33FD9896-8C44-48FB-966D-EA8B6C80B155}" srcOrd="0" destOrd="0" presId="urn:microsoft.com/office/officeart/2005/8/layout/cycle2"/>
    <dgm:cxn modelId="{7180C20E-3A94-4DC7-99B9-589D802F0A21}" type="presParOf" srcId="{7000296C-551D-4B4F-A920-24DBD62FE721}" destId="{3C0FF571-2AFC-4B74-B1E7-46940FE19ED2}" srcOrd="0" destOrd="0" presId="urn:microsoft.com/office/officeart/2005/8/layout/cycle2"/>
    <dgm:cxn modelId="{99542962-1800-4779-B89A-5EC616BB47B7}" type="presParOf" srcId="{7000296C-551D-4B4F-A920-24DBD62FE721}" destId="{D932696C-6C1F-46F4-BD2B-B9138898837B}" srcOrd="1" destOrd="0" presId="urn:microsoft.com/office/officeart/2005/8/layout/cycle2"/>
    <dgm:cxn modelId="{E55DEB9F-6DC8-4A88-8D7A-709D519C122B}" type="presParOf" srcId="{D932696C-6C1F-46F4-BD2B-B9138898837B}" destId="{15132074-F4B0-4757-AFFE-98FED718925A}" srcOrd="0" destOrd="0" presId="urn:microsoft.com/office/officeart/2005/8/layout/cycle2"/>
    <dgm:cxn modelId="{E7C139CD-2071-4E22-8742-2A1FA734C81F}" type="presParOf" srcId="{7000296C-551D-4B4F-A920-24DBD62FE721}" destId="{84CEFAD3-FC84-4FE2-A731-BE9560EE83BC}" srcOrd="2" destOrd="0" presId="urn:microsoft.com/office/officeart/2005/8/layout/cycle2"/>
    <dgm:cxn modelId="{DE3124A6-A6C8-4553-8C79-63906E2634DE}" type="presParOf" srcId="{7000296C-551D-4B4F-A920-24DBD62FE721}" destId="{5F4BCA31-9A7A-41F6-985D-DBF9F132FBB2}" srcOrd="3" destOrd="0" presId="urn:microsoft.com/office/officeart/2005/8/layout/cycle2"/>
    <dgm:cxn modelId="{B519FC6D-8D10-4CE5-940C-13D2DF1B452D}" type="presParOf" srcId="{5F4BCA31-9A7A-41F6-985D-DBF9F132FBB2}" destId="{EFE7433F-838F-4695-8667-2FE0DF4EEE9E}" srcOrd="0" destOrd="0" presId="urn:microsoft.com/office/officeart/2005/8/layout/cycle2"/>
    <dgm:cxn modelId="{C65150F4-E900-474B-A9AD-5B04BAC34F3F}" type="presParOf" srcId="{7000296C-551D-4B4F-A920-24DBD62FE721}" destId="{33FD9896-8C44-48FB-966D-EA8B6C80B155}" srcOrd="4" destOrd="0" presId="urn:microsoft.com/office/officeart/2005/8/layout/cycle2"/>
    <dgm:cxn modelId="{74A37055-7C8E-453F-85D6-7BD5BDF46E1E}" type="presParOf" srcId="{7000296C-551D-4B4F-A920-24DBD62FE721}" destId="{55BC2E90-28A7-4E07-8992-0A21486964B5}" srcOrd="5" destOrd="0" presId="urn:microsoft.com/office/officeart/2005/8/layout/cycle2"/>
    <dgm:cxn modelId="{AB0543FE-6F44-49D3-9BB8-424838F8E3F9}" type="presParOf" srcId="{55BC2E90-28A7-4E07-8992-0A21486964B5}" destId="{174618DA-3B9F-4084-BC6A-337B92D46BCC}" srcOrd="0" destOrd="0" presId="urn:microsoft.com/office/officeart/2005/8/layout/cycle2"/>
    <dgm:cxn modelId="{E041388A-D470-4090-99DE-D8B3836C22C3}" type="presParOf" srcId="{7000296C-551D-4B4F-A920-24DBD62FE721}" destId="{974B4DE4-EA52-46E7-8889-24B5D8F05968}" srcOrd="6" destOrd="0" presId="urn:microsoft.com/office/officeart/2005/8/layout/cycle2"/>
    <dgm:cxn modelId="{ED0A4338-3988-422B-85B6-08CF7BE069BE}" type="presParOf" srcId="{7000296C-551D-4B4F-A920-24DBD62FE721}" destId="{1D46A574-DECC-45A2-ADE5-477B83500ED9}" srcOrd="7" destOrd="0" presId="urn:microsoft.com/office/officeart/2005/8/layout/cycle2"/>
    <dgm:cxn modelId="{2AD44A79-5B25-4EA3-A2F3-E2602E3CA9C9}" type="presParOf" srcId="{1D46A574-DECC-45A2-ADE5-477B83500ED9}" destId="{E9321A66-CBC1-4C97-889D-FD67621FEF02}" srcOrd="0" destOrd="0" presId="urn:microsoft.com/office/officeart/2005/8/layout/cycle2"/>
    <dgm:cxn modelId="{C0432895-FE0F-4C66-AA51-0CC1B84E309E}" type="presParOf" srcId="{7000296C-551D-4B4F-A920-24DBD62FE721}" destId="{4155CA9B-D852-4277-A9B5-B5D330C41D26}" srcOrd="8" destOrd="0" presId="urn:microsoft.com/office/officeart/2005/8/layout/cycle2"/>
    <dgm:cxn modelId="{8EBCABB6-2D2B-407E-B446-A443D5A392F0}" type="presParOf" srcId="{7000296C-551D-4B4F-A920-24DBD62FE721}" destId="{264B598C-BE7B-4C5F-9035-B91EB30FCCDC}" srcOrd="9" destOrd="0" presId="urn:microsoft.com/office/officeart/2005/8/layout/cycle2"/>
    <dgm:cxn modelId="{BDC32B5D-8987-4D7E-862B-FD68A0D5797F}" type="presParOf" srcId="{264B598C-BE7B-4C5F-9035-B91EB30FCCDC}" destId="{0880816A-3B1C-41A5-B579-485055F99AE3}" srcOrd="0" destOrd="0" presId="urn:microsoft.com/office/officeart/2005/8/layout/cycle2"/>
    <dgm:cxn modelId="{06A69934-6967-49CE-8C66-7846AC9377F6}" type="presParOf" srcId="{7000296C-551D-4B4F-A920-24DBD62FE721}" destId="{3DFA564D-70BA-4770-9A77-0531575488BD}" srcOrd="10" destOrd="0" presId="urn:microsoft.com/office/officeart/2005/8/layout/cycle2"/>
    <dgm:cxn modelId="{BBA114EB-13DE-43B9-B604-371C9A1DA7B1}" type="presParOf" srcId="{7000296C-551D-4B4F-A920-24DBD62FE721}" destId="{7677F1B8-A75A-4E3D-970C-555B8A6DD477}" srcOrd="11" destOrd="0" presId="urn:microsoft.com/office/officeart/2005/8/layout/cycle2"/>
    <dgm:cxn modelId="{94C80822-83AD-4C3A-82EE-8BD37261E2D9}" type="presParOf" srcId="{7677F1B8-A75A-4E3D-970C-555B8A6DD477}" destId="{672D5733-694E-47E8-9A5C-030E5E70A6A4}" srcOrd="0" destOrd="0" presId="urn:microsoft.com/office/officeart/2005/8/layout/cycle2"/>
    <dgm:cxn modelId="{6EB8A999-B3E0-4A8E-9798-9EF9D562655F}" type="presParOf" srcId="{7000296C-551D-4B4F-A920-24DBD62FE721}" destId="{38C541D6-7AF4-4556-A416-AFC3BBDF1A03}" srcOrd="12" destOrd="0" presId="urn:microsoft.com/office/officeart/2005/8/layout/cycle2"/>
    <dgm:cxn modelId="{C6F3BAFF-C32A-46C6-8D43-8ACD41556524}" type="presParOf" srcId="{7000296C-551D-4B4F-A920-24DBD62FE721}" destId="{0344AFF1-086C-45BF-AB72-B83124965601}" srcOrd="13" destOrd="0" presId="urn:microsoft.com/office/officeart/2005/8/layout/cycle2"/>
    <dgm:cxn modelId="{B4ED0BF8-3532-4E79-9155-B19FB3FFB709}" type="presParOf" srcId="{0344AFF1-086C-45BF-AB72-B83124965601}" destId="{733C2882-7F5E-4117-BE75-9726E71E6C5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2B5071-23F7-4B5F-8515-489966BC586B}">
      <dsp:nvSpPr>
        <dsp:cNvPr id="0" name=""/>
        <dsp:cNvSpPr/>
      </dsp:nvSpPr>
      <dsp:spPr>
        <a:xfrm>
          <a:off x="1498757" y="0"/>
          <a:ext cx="5571436" cy="557143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4BE8-B1CC-45CF-8BDF-B002E062C59C}">
      <dsp:nvSpPr>
        <dsp:cNvPr id="0" name=""/>
        <dsp:cNvSpPr/>
      </dsp:nvSpPr>
      <dsp:spPr>
        <a:xfrm>
          <a:off x="2028044" y="529286"/>
          <a:ext cx="2172860" cy="2172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>
              <a:latin typeface="Academy.kz" panose="02000503000000020003" pitchFamily="2" charset="0"/>
            </a:rPr>
            <a:t>Оқу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үдерісінде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оқытудың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арнаулы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әдістерін</a:t>
          </a:r>
          <a:r>
            <a:rPr lang="ru-RU" sz="1400" b="1" i="1" kern="1200" dirty="0" smtClean="0">
              <a:latin typeface="Academy.kz" panose="02000503000000020003" pitchFamily="2" charset="0"/>
            </a:rPr>
            <a:t>,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тәсілдері</a:t>
          </a:r>
          <a:r>
            <a:rPr lang="ru-RU" sz="1400" b="1" i="1" kern="1200" dirty="0" smtClean="0">
              <a:latin typeface="Academy.kz" panose="02000503000000020003" pitchFamily="2" charset="0"/>
            </a:rPr>
            <a:t> мен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құралдары</a:t>
          </a:r>
          <a:endParaRPr lang="ru-RU" sz="1400" b="1" i="1" kern="1200" dirty="0">
            <a:latin typeface="Academy.kz" panose="02000503000000020003" pitchFamily="2" charset="0"/>
          </a:endParaRPr>
        </a:p>
      </dsp:txBody>
      <dsp:txXfrm>
        <a:off x="2028044" y="529286"/>
        <a:ext cx="2172860" cy="2172860"/>
      </dsp:txXfrm>
    </dsp:sp>
    <dsp:sp modelId="{5480C386-89E8-401F-8449-903F0839C263}">
      <dsp:nvSpPr>
        <dsp:cNvPr id="0" name=""/>
        <dsp:cNvSpPr/>
      </dsp:nvSpPr>
      <dsp:spPr>
        <a:xfrm>
          <a:off x="4389776" y="542584"/>
          <a:ext cx="2172860" cy="2172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>
              <a:latin typeface="Academy.kz" pitchFamily="2" charset="0"/>
            </a:rPr>
            <a:t>Педагогикалық қызметте оқытуды дербестендіру</a:t>
          </a:r>
          <a:r>
            <a:rPr lang="ru-RU" sz="1400" b="1" i="1" kern="1200" dirty="0" smtClean="0">
              <a:latin typeface="Academy.kz" pitchFamily="2" charset="0"/>
            </a:rPr>
            <a:t> </a:t>
          </a:r>
          <a:r>
            <a:rPr lang="ru-RU" sz="1400" b="1" i="1" kern="1200" dirty="0" err="1" smtClean="0">
              <a:latin typeface="Academy.kz" pitchFamily="2" charset="0"/>
            </a:rPr>
            <a:t>қалыпты дамушы</a:t>
          </a:r>
          <a:r>
            <a:rPr lang="ru-RU" sz="1400" b="1" i="1" kern="1200" dirty="0" smtClean="0">
              <a:latin typeface="Academy.kz" pitchFamily="2" charset="0"/>
            </a:rPr>
            <a:t> бала </a:t>
          </a:r>
          <a:r>
            <a:rPr lang="ru-RU" sz="1400" b="1" i="1" kern="1200" dirty="0" err="1" smtClean="0">
              <a:latin typeface="Academy.kz" pitchFamily="2" charset="0"/>
            </a:rPr>
            <a:t>үшін талап</a:t>
          </a:r>
          <a:r>
            <a:rPr lang="ru-RU" sz="1400" b="1" i="1" kern="1200" dirty="0" smtClean="0">
              <a:latin typeface="Academy.kz" pitchFamily="2" charset="0"/>
            </a:rPr>
            <a:t> </a:t>
          </a:r>
          <a:r>
            <a:rPr lang="ru-RU" sz="1400" b="1" i="1" kern="1200" dirty="0" err="1" smtClean="0">
              <a:latin typeface="Academy.kz" pitchFamily="2" charset="0"/>
            </a:rPr>
            <a:t>етілетіннен</a:t>
          </a:r>
          <a:r>
            <a:rPr lang="ru-RU" sz="1400" b="1" i="1" kern="1200" dirty="0" smtClean="0">
              <a:latin typeface="Academy.kz" pitchFamily="2" charset="0"/>
            </a:rPr>
            <a:t> де </a:t>
          </a:r>
          <a:r>
            <a:rPr lang="ru-RU" sz="1400" b="1" i="1" kern="1200" dirty="0" err="1" smtClean="0">
              <a:latin typeface="Academy.kz" pitchFamily="2" charset="0"/>
            </a:rPr>
            <a:t>жоғары дәреже талап</a:t>
          </a:r>
          <a:r>
            <a:rPr lang="ru-RU" sz="1400" b="1" i="1" kern="1200" dirty="0" smtClean="0">
              <a:latin typeface="Academy.kz" pitchFamily="2" charset="0"/>
            </a:rPr>
            <a:t> </a:t>
          </a:r>
          <a:r>
            <a:rPr lang="ru-RU" sz="1400" b="1" i="1" kern="1200" dirty="0" err="1" smtClean="0">
              <a:latin typeface="Academy.kz" pitchFamily="2" charset="0"/>
            </a:rPr>
            <a:t>етіледі</a:t>
          </a:r>
          <a:r>
            <a:rPr lang="ru-RU" sz="1400" b="1" i="1" kern="1200" dirty="0" smtClean="0">
              <a:latin typeface="Academy.kz" pitchFamily="2" charset="0"/>
            </a:rPr>
            <a:t>. </a:t>
          </a:r>
          <a:endParaRPr lang="ru-RU" sz="1400" b="1" i="1" kern="1200" dirty="0">
            <a:latin typeface="Academy.kz" pitchFamily="2" charset="0"/>
          </a:endParaRPr>
        </a:p>
      </dsp:txBody>
      <dsp:txXfrm>
        <a:off x="4389776" y="542584"/>
        <a:ext cx="2172860" cy="2172860"/>
      </dsp:txXfrm>
    </dsp:sp>
    <dsp:sp modelId="{FDD15B82-0E65-48E5-B36A-C94F0727C25C}">
      <dsp:nvSpPr>
        <dsp:cNvPr id="0" name=""/>
        <dsp:cNvSpPr/>
      </dsp:nvSpPr>
      <dsp:spPr>
        <a:xfrm>
          <a:off x="2028044" y="2869289"/>
          <a:ext cx="2172860" cy="2172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err="1" smtClean="0">
              <a:latin typeface="Academy.kz" panose="02000503000000020003" pitchFamily="2" charset="0"/>
            </a:rPr>
            <a:t>Мүмкіндіктері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шектеулі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балалардың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ойдағыдай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дамуы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үшін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арнаулы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психологиялық-педагогикалық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қолдау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жасауды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ұйымдастыру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мақсатқа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лайық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болады</a:t>
          </a:r>
          <a:r>
            <a:rPr lang="ru-RU" sz="1400" b="1" i="1" kern="1200" dirty="0" smtClean="0">
              <a:latin typeface="Academy.kz" panose="02000503000000020003" pitchFamily="2" charset="0"/>
            </a:rPr>
            <a:t>. </a:t>
          </a:r>
          <a:endParaRPr lang="ru-RU" sz="1400" b="1" i="1" kern="1200" dirty="0">
            <a:latin typeface="Academy.kz" panose="02000503000000020003" pitchFamily="2" charset="0"/>
          </a:endParaRPr>
        </a:p>
      </dsp:txBody>
      <dsp:txXfrm>
        <a:off x="2028044" y="2869289"/>
        <a:ext cx="2172860" cy="2172860"/>
      </dsp:txXfrm>
    </dsp:sp>
    <dsp:sp modelId="{046484AF-DE85-4980-BCBB-C423A4AC21E3}">
      <dsp:nvSpPr>
        <dsp:cNvPr id="0" name=""/>
        <dsp:cNvSpPr/>
      </dsp:nvSpPr>
      <dsp:spPr>
        <a:xfrm>
          <a:off x="4368047" y="2869289"/>
          <a:ext cx="2172860" cy="2172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latin typeface="Academy.kz" panose="02000503000000020003" pitchFamily="2" charset="0"/>
            </a:rPr>
            <a:t> 	МДҰ-да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білім</a:t>
          </a:r>
          <a:r>
            <a:rPr lang="ru-RU" sz="1400" b="1" i="1" kern="1200" dirty="0" smtClean="0">
              <a:latin typeface="Academy.kz" panose="02000503000000020003" pitchFamily="2" charset="0"/>
            </a:rPr>
            <a:t> беру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ортасының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ерекше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кеңістіктік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және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уақыттық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ұйымдастырылуын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қамтамасыз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ету</a:t>
          </a:r>
          <a:r>
            <a:rPr lang="ru-RU" sz="1400" b="1" i="1" kern="1200" dirty="0" smtClean="0">
              <a:latin typeface="Academy.kz" panose="02000503000000020003" pitchFamily="2" charset="0"/>
            </a:rPr>
            <a:t> </a:t>
          </a:r>
          <a:r>
            <a:rPr lang="ru-RU" sz="1400" b="1" i="1" kern="1200" dirty="0" err="1" smtClean="0">
              <a:latin typeface="Academy.kz" panose="02000503000000020003" pitchFamily="2" charset="0"/>
            </a:rPr>
            <a:t>қажет</a:t>
          </a:r>
          <a:r>
            <a:rPr lang="ru-RU" sz="1400" b="1" i="1" kern="1200" dirty="0" smtClean="0">
              <a:latin typeface="Academy.kz" panose="02000503000000020003" pitchFamily="2" charset="0"/>
            </a:rPr>
            <a:t>. </a:t>
          </a:r>
          <a:endParaRPr lang="ru-RU" sz="1400" b="1" i="1" kern="1200" dirty="0">
            <a:latin typeface="Academy.kz" panose="02000503000000020003" pitchFamily="2" charset="0"/>
          </a:endParaRPr>
        </a:p>
      </dsp:txBody>
      <dsp:txXfrm>
        <a:off x="4368047" y="2869289"/>
        <a:ext cx="2172860" cy="21728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1E763C-8B57-45DD-8F3B-1B3BFF6B9374}">
      <dsp:nvSpPr>
        <dsp:cNvPr id="0" name=""/>
        <dsp:cNvSpPr/>
      </dsp:nvSpPr>
      <dsp:spPr>
        <a:xfrm>
          <a:off x="0" y="0"/>
          <a:ext cx="6598093" cy="9880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Academy.kz" panose="02000503000000020003" pitchFamily="2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latin typeface="Academy.kz" panose="02000503000000020003" pitchFamily="2" charset="0"/>
            </a:rPr>
            <a:t>Күн </a:t>
          </a:r>
          <a:r>
            <a:rPr lang="ru-RU" sz="1100" kern="1200" dirty="0" err="1" smtClean="0">
              <a:latin typeface="Academy.kz" panose="02000503000000020003" pitchFamily="2" charset="0"/>
            </a:rPr>
            <a:t>тәртібі </a:t>
          </a:r>
          <a:r>
            <a:rPr lang="ru-RU" sz="1100" kern="1200" dirty="0" smtClean="0">
              <a:latin typeface="Academy.kz" panose="02000503000000020003" pitchFamily="2" charset="0"/>
            </a:rPr>
            <a:t>мен </a:t>
          </a:r>
          <a:r>
            <a:rPr lang="ru-RU" sz="1100" kern="1200" dirty="0" err="1" smtClean="0">
              <a:latin typeface="Academy.kz" panose="02000503000000020003" pitchFamily="2" charset="0"/>
            </a:rPr>
            <a:t>айқын режімді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қатаң сақтау</a:t>
          </a:r>
          <a:r>
            <a:rPr lang="ru-RU" sz="1100" kern="1200" dirty="0" smtClean="0">
              <a:latin typeface="Academy.kz" panose="02000503000000020003" pitchFamily="2" charset="0"/>
            </a:rPr>
            <a:t>. </a:t>
          </a:r>
          <a:endParaRPr lang="ru-RU" sz="1100" kern="1200" dirty="0">
            <a:latin typeface="Academy.kz" panose="02000503000000020003" pitchFamily="2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latin typeface="Academy.kz" panose="02000503000000020003" pitchFamily="2" charset="0"/>
            </a:rPr>
            <a:t>Сабақ </a:t>
          </a:r>
          <a:r>
            <a:rPr lang="ru-RU" sz="1100" kern="1200" dirty="0" err="1" smtClean="0">
              <a:latin typeface="Academy.kz" panose="02000503000000020003" pitchFamily="2" charset="0"/>
            </a:rPr>
            <a:t>кестелерін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балалармен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бірге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зерделеу</a:t>
          </a:r>
          <a:r>
            <a:rPr lang="ru-RU" sz="1100" kern="1200" dirty="0" smtClean="0">
              <a:latin typeface="Academy.kz" panose="02000503000000020003" pitchFamily="2" charset="0"/>
            </a:rPr>
            <a:t>. </a:t>
          </a:r>
          <a:endParaRPr lang="ru-RU" sz="1100" kern="1200" dirty="0">
            <a:latin typeface="Academy.kz" panose="02000503000000020003" pitchFamily="2" charset="0"/>
          </a:endParaRPr>
        </a:p>
      </dsp:txBody>
      <dsp:txXfrm>
        <a:off x="0" y="0"/>
        <a:ext cx="5474218" cy="988021"/>
      </dsp:txXfrm>
    </dsp:sp>
    <dsp:sp modelId="{3281C0FB-1D31-447C-B596-7A3353DB0A6E}">
      <dsp:nvSpPr>
        <dsp:cNvPr id="0" name=""/>
        <dsp:cNvSpPr/>
      </dsp:nvSpPr>
      <dsp:spPr>
        <a:xfrm>
          <a:off x="492714" y="1125246"/>
          <a:ext cx="6598093" cy="9880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Academy.kz" panose="02000503000000020003" pitchFamily="2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latin typeface="Academy.kz" panose="02000503000000020003" pitchFamily="2" charset="0"/>
            </a:rPr>
            <a:t>Күні </a:t>
          </a:r>
          <a:r>
            <a:rPr lang="ru-RU" sz="1100" kern="1200" dirty="0" err="1" smtClean="0">
              <a:latin typeface="Academy.kz" panose="02000503000000020003" pitchFamily="2" charset="0"/>
            </a:rPr>
            <a:t>бойы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балалармен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өткізілетін оқу сабақтарының, серуендеулердің, тамақтану </a:t>
          </a:r>
          <a:r>
            <a:rPr lang="ru-RU" sz="1100" kern="1200" dirty="0" smtClean="0">
              <a:latin typeface="Academy.kz" panose="02000503000000020003" pitchFamily="2" charset="0"/>
            </a:rPr>
            <a:t>мен </a:t>
          </a:r>
          <a:r>
            <a:rPr lang="ru-RU" sz="1100" kern="1200" dirty="0" err="1" smtClean="0">
              <a:latin typeface="Academy.kz" panose="02000503000000020003" pitchFamily="2" charset="0"/>
            </a:rPr>
            <a:t>басқа </a:t>
          </a:r>
          <a:r>
            <a:rPr lang="ru-RU" sz="1100" kern="1200" dirty="0" smtClean="0">
              <a:latin typeface="Academy.kz" panose="02000503000000020003" pitchFamily="2" charset="0"/>
            </a:rPr>
            <a:t>да </a:t>
          </a:r>
          <a:r>
            <a:rPr lang="ru-RU" sz="1100" kern="1200" dirty="0" err="1" smtClean="0">
              <a:latin typeface="Academy.kz" panose="02000503000000020003" pitchFamily="2" charset="0"/>
            </a:rPr>
            <a:t>жайттардың кезектілігін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тұрақты қадағалап отыру</a:t>
          </a:r>
          <a:r>
            <a:rPr lang="ru-RU" sz="1100" kern="1200" dirty="0" smtClean="0">
              <a:latin typeface="Academy.kz" panose="02000503000000020003" pitchFamily="2" charset="0"/>
            </a:rPr>
            <a:t>. </a:t>
          </a:r>
          <a:endParaRPr lang="ru-RU" sz="1100" kern="1200" dirty="0">
            <a:latin typeface="Academy.kz" panose="02000503000000020003" pitchFamily="2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latin typeface="Academy.kz" panose="02000503000000020003" pitchFamily="2" charset="0"/>
            </a:rPr>
            <a:t>Балаларды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күн тәртібіндегі өзгеріс туралы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алдын</a:t>
          </a:r>
          <a:r>
            <a:rPr lang="ru-RU" sz="1100" kern="1200" dirty="0" smtClean="0">
              <a:latin typeface="Academy.kz" panose="02000503000000020003" pitchFamily="2" charset="0"/>
            </a:rPr>
            <a:t> ала </a:t>
          </a:r>
          <a:r>
            <a:rPr lang="ru-RU" sz="1100" kern="1200" dirty="0" err="1" smtClean="0">
              <a:latin typeface="Academy.kz" panose="02000503000000020003" pitchFamily="2" charset="0"/>
            </a:rPr>
            <a:t>хабардар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ету</a:t>
          </a:r>
          <a:r>
            <a:rPr lang="ru-RU" sz="1100" kern="1200" dirty="0" smtClean="0">
              <a:latin typeface="Academy.kz" panose="02000503000000020003" pitchFamily="2" charset="0"/>
            </a:rPr>
            <a:t>. </a:t>
          </a:r>
          <a:endParaRPr lang="ru-RU" sz="1100" kern="1200" dirty="0">
            <a:latin typeface="Academy.kz" panose="02000503000000020003" pitchFamily="2" charset="0"/>
          </a:endParaRPr>
        </a:p>
      </dsp:txBody>
      <dsp:txXfrm>
        <a:off x="492714" y="1125246"/>
        <a:ext cx="5463164" cy="988021"/>
      </dsp:txXfrm>
    </dsp:sp>
    <dsp:sp modelId="{87D45413-FD1B-4250-A907-DB315CF6F040}">
      <dsp:nvSpPr>
        <dsp:cNvPr id="0" name=""/>
        <dsp:cNvSpPr/>
      </dsp:nvSpPr>
      <dsp:spPr>
        <a:xfrm>
          <a:off x="985429" y="2250492"/>
          <a:ext cx="6598093" cy="9880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Academy.kz" panose="02000503000000020003" pitchFamily="2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іс-әрекеттердің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көрнекті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алгоритмін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баламен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бірге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дайындау</a:t>
          </a:r>
          <a:r>
            <a:rPr lang="ru-RU" sz="1100" kern="1200" dirty="0" smtClean="0">
              <a:latin typeface="Academy.kz" panose="02000503000000020003" pitchFamily="2" charset="0"/>
            </a:rPr>
            <a:t>. </a:t>
          </a:r>
          <a:endParaRPr lang="ru-RU" sz="1100" kern="1200" dirty="0">
            <a:latin typeface="Academy.kz" panose="02000503000000020003" pitchFamily="2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Academy.kz" panose="02000503000000020003" pitchFamily="2" charset="0"/>
            </a:rPr>
            <a:t></a:t>
          </a:r>
          <a:r>
            <a:rPr lang="ru-RU" sz="1100" kern="1200" dirty="0" err="1" smtClean="0">
              <a:latin typeface="Academy.kz" panose="02000503000000020003" pitchFamily="2" charset="0"/>
            </a:rPr>
            <a:t>оқу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сабақтарының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мазмұнына</a:t>
          </a:r>
          <a:r>
            <a:rPr lang="ru-RU" sz="1100" kern="1200" dirty="0" smtClean="0">
              <a:latin typeface="Academy.kz" panose="02000503000000020003" pitchFamily="2" charset="0"/>
            </a:rPr>
            <a:t> кем </a:t>
          </a:r>
          <a:r>
            <a:rPr lang="ru-RU" sz="1100" kern="1200" dirty="0" err="1" smtClean="0">
              <a:latin typeface="Academy.kz" panose="02000503000000020003" pitchFamily="2" charset="0"/>
            </a:rPr>
            <a:t>дегенде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екі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дене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шынықтыру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үзілісін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енгізу</a:t>
          </a:r>
          <a:r>
            <a:rPr lang="ru-RU" sz="1100" kern="1200" dirty="0" smtClean="0">
              <a:latin typeface="Academy.kz" panose="02000503000000020003" pitchFamily="2" charset="0"/>
            </a:rPr>
            <a:t>. </a:t>
          </a:r>
          <a:endParaRPr lang="ru-RU" sz="1100" kern="1200" dirty="0">
            <a:latin typeface="Academy.kz" panose="02000503000000020003" pitchFamily="2" charset="0"/>
          </a:endParaRPr>
        </a:p>
      </dsp:txBody>
      <dsp:txXfrm>
        <a:off x="985429" y="2250492"/>
        <a:ext cx="5463164" cy="988021"/>
      </dsp:txXfrm>
    </dsp:sp>
    <dsp:sp modelId="{38916029-97D6-4CA9-9962-11EAB2ECE5D7}">
      <dsp:nvSpPr>
        <dsp:cNvPr id="0" name=""/>
        <dsp:cNvSpPr/>
      </dsp:nvSpPr>
      <dsp:spPr>
        <a:xfrm>
          <a:off x="1478144" y="3375739"/>
          <a:ext cx="6598093" cy="9880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Academy.kz" panose="02000503000000020003" pitchFamily="2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err="1" smtClean="0">
              <a:latin typeface="Academy.kz" panose="02000503000000020003" pitchFamily="2" charset="0"/>
            </a:rPr>
            <a:t>Іс-әрекетті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жиі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алмастыру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немесе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топта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тұрып</a:t>
          </a:r>
          <a:r>
            <a:rPr lang="ru-RU" sz="1100" kern="1200" dirty="0" smtClean="0">
              <a:latin typeface="Academy.kz" panose="02000503000000020003" pitchFamily="2" charset="0"/>
            </a:rPr>
            <a:t>, </a:t>
          </a:r>
          <a:r>
            <a:rPr lang="ru-RU" sz="1100" kern="1200" dirty="0" err="1" smtClean="0">
              <a:latin typeface="Academy.kz" panose="02000503000000020003" pitchFamily="2" charset="0"/>
            </a:rPr>
            <a:t>жүруге</a:t>
          </a:r>
          <a:r>
            <a:rPr lang="ru-RU" sz="1100" kern="1200" dirty="0" smtClean="0">
              <a:latin typeface="Academy.kz" panose="02000503000000020003" pitchFamily="2" charset="0"/>
            </a:rPr>
            <a:t>, </a:t>
          </a:r>
          <a:r>
            <a:rPr lang="ru-RU" sz="1100" kern="1200" dirty="0" err="1" smtClean="0">
              <a:latin typeface="Academy.kz" panose="02000503000000020003" pitchFamily="2" charset="0"/>
            </a:rPr>
            <a:t>партада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отыру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кейпін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ауыстыруға</a:t>
          </a:r>
          <a:r>
            <a:rPr lang="ru-RU" sz="1100" kern="1200" dirty="0" smtClean="0">
              <a:latin typeface="Academy.kz" panose="02000503000000020003" pitchFamily="2" charset="0"/>
            </a:rPr>
            <a:t>, </a:t>
          </a:r>
          <a:r>
            <a:rPr lang="ru-RU" sz="1100" kern="1200" dirty="0" err="1" smtClean="0">
              <a:latin typeface="Academy.kz" panose="02000503000000020003" pitchFamily="2" charset="0"/>
            </a:rPr>
            <a:t>басын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түсіруге</a:t>
          </a:r>
          <a:r>
            <a:rPr lang="ru-RU" sz="1100" kern="1200" dirty="0" smtClean="0">
              <a:latin typeface="Academy.kz" panose="02000503000000020003" pitchFamily="2" charset="0"/>
            </a:rPr>
            <a:t>, </a:t>
          </a:r>
          <a:r>
            <a:rPr lang="ru-RU" sz="1100" kern="1200" dirty="0" err="1" smtClean="0">
              <a:latin typeface="Academy.kz" panose="02000503000000020003" pitchFamily="2" charset="0"/>
            </a:rPr>
            <a:t>көзін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жабуға</a:t>
          </a:r>
          <a:r>
            <a:rPr lang="ru-RU" sz="1100" kern="1200" dirty="0" smtClean="0">
              <a:latin typeface="Academy.kz" panose="02000503000000020003" pitchFamily="2" charset="0"/>
            </a:rPr>
            <a:t>, «</a:t>
          </a:r>
          <a:r>
            <a:rPr lang="ru-RU" sz="1100" kern="1200" dirty="0" err="1" smtClean="0">
              <a:latin typeface="Academy.kz" panose="02000503000000020003" pitchFamily="2" charset="0"/>
            </a:rPr>
            <a:t>партада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жатуға</a:t>
          </a:r>
          <a:r>
            <a:rPr lang="ru-RU" sz="1100" kern="1200" dirty="0" smtClean="0">
              <a:latin typeface="Academy.kz" panose="02000503000000020003" pitchFamily="2" charset="0"/>
            </a:rPr>
            <a:t>» </a:t>
          </a:r>
          <a:r>
            <a:rPr lang="ru-RU" sz="1100" kern="1200" dirty="0" err="1" smtClean="0">
              <a:latin typeface="Academy.kz" panose="02000503000000020003" pitchFamily="2" charset="0"/>
            </a:rPr>
            <a:t>және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басқаларға</a:t>
          </a:r>
          <a:r>
            <a:rPr lang="ru-RU" sz="1100" kern="1200" dirty="0" smtClean="0">
              <a:latin typeface="Academy.kz" panose="02000503000000020003" pitchFamily="2" charset="0"/>
            </a:rPr>
            <a:t> </a:t>
          </a:r>
          <a:r>
            <a:rPr lang="ru-RU" sz="1100" kern="1200" dirty="0" err="1" smtClean="0">
              <a:latin typeface="Academy.kz" panose="02000503000000020003" pitchFamily="2" charset="0"/>
            </a:rPr>
            <a:t>мүмкіндік</a:t>
          </a:r>
          <a:r>
            <a:rPr lang="ru-RU" sz="1100" kern="1200" dirty="0" smtClean="0">
              <a:latin typeface="Academy.kz" panose="02000503000000020003" pitchFamily="2" charset="0"/>
            </a:rPr>
            <a:t> беру. </a:t>
          </a:r>
          <a:endParaRPr lang="ru-RU" sz="1100" kern="1200" dirty="0">
            <a:latin typeface="Academy.kz" panose="02000503000000020003" pitchFamily="2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>
            <a:latin typeface="Academy.kz" panose="02000503000000020003" pitchFamily="2" charset="0"/>
          </a:endParaRPr>
        </a:p>
      </dsp:txBody>
      <dsp:txXfrm>
        <a:off x="1478144" y="3375739"/>
        <a:ext cx="5463164" cy="988021"/>
      </dsp:txXfrm>
    </dsp:sp>
    <dsp:sp modelId="{D57B19E1-9672-4FD7-BB00-DD6BD2D921B2}">
      <dsp:nvSpPr>
        <dsp:cNvPr id="0" name=""/>
        <dsp:cNvSpPr/>
      </dsp:nvSpPr>
      <dsp:spPr>
        <a:xfrm>
          <a:off x="1970858" y="4500985"/>
          <a:ext cx="6598093" cy="9880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latin typeface="Academy.kz" panose="02000503000000020003" pitchFamily="2" charset="0"/>
            </a:rPr>
            <a:t>Балалар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тапсырмаларды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өздігінен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орындау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кезінде</a:t>
          </a:r>
          <a:r>
            <a:rPr lang="ru-RU" sz="1400" kern="1200" dirty="0" smtClean="0">
              <a:latin typeface="Academy.kz" panose="02000503000000020003" pitchFamily="2" charset="0"/>
            </a:rPr>
            <a:t> - </a:t>
          </a:r>
          <a:r>
            <a:rPr lang="ru-RU" sz="1400" kern="1200" dirty="0" err="1" smtClean="0">
              <a:latin typeface="Academy.kz" panose="02000503000000020003" pitchFamily="2" charset="0"/>
            </a:rPr>
            <a:t>оларды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орындау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уақытын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арттыру</a:t>
          </a:r>
          <a:r>
            <a:rPr lang="ru-RU" sz="1400" kern="1200" dirty="0" smtClean="0">
              <a:latin typeface="Academy.kz" panose="02000503000000020003" pitchFamily="2" charset="0"/>
            </a:rPr>
            <a:t>, </a:t>
          </a:r>
          <a:r>
            <a:rPr lang="ru-RU" sz="1400" kern="1200" dirty="0" err="1" smtClean="0">
              <a:latin typeface="Academy.kz" panose="02000503000000020003" pitchFamily="2" charset="0"/>
            </a:rPr>
            <a:t>қажет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болған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жағдайда</a:t>
          </a:r>
          <a:r>
            <a:rPr lang="ru-RU" sz="1400" kern="1200" dirty="0" smtClean="0">
              <a:latin typeface="Academy.kz" panose="02000503000000020003" pitchFamily="2" charset="0"/>
            </a:rPr>
            <a:t> - </a:t>
          </a:r>
          <a:r>
            <a:rPr lang="ru-RU" sz="1400" kern="1200" dirty="0" err="1" smtClean="0">
              <a:latin typeface="Academy.kz" panose="02000503000000020003" pitchFamily="2" charset="0"/>
            </a:rPr>
            <a:t>көмек</a:t>
          </a:r>
          <a:r>
            <a:rPr lang="ru-RU" sz="1400" kern="1200" dirty="0" smtClean="0">
              <a:latin typeface="Academy.kz" panose="02000503000000020003" pitchFamily="2" charset="0"/>
            </a:rPr>
            <a:t> </a:t>
          </a:r>
          <a:r>
            <a:rPr lang="ru-RU" sz="1400" kern="1200" dirty="0" err="1" smtClean="0">
              <a:latin typeface="Academy.kz" panose="02000503000000020003" pitchFamily="2" charset="0"/>
            </a:rPr>
            <a:t>көрсету</a:t>
          </a:r>
          <a:r>
            <a:rPr lang="ru-RU" sz="1400" kern="1200" dirty="0" smtClean="0">
              <a:latin typeface="Academy.kz" panose="02000503000000020003" pitchFamily="2" charset="0"/>
            </a:rPr>
            <a:t>. </a:t>
          </a:r>
          <a:endParaRPr lang="ru-RU" sz="1400" kern="1200" dirty="0">
            <a:latin typeface="Academy.kz" panose="02000503000000020003" pitchFamily="2" charset="0"/>
          </a:endParaRPr>
        </a:p>
      </dsp:txBody>
      <dsp:txXfrm>
        <a:off x="1970858" y="4500985"/>
        <a:ext cx="5463164" cy="988021"/>
      </dsp:txXfrm>
    </dsp:sp>
    <dsp:sp modelId="{6E12732A-A476-4A50-A9B6-A21820D055CA}">
      <dsp:nvSpPr>
        <dsp:cNvPr id="0" name=""/>
        <dsp:cNvSpPr/>
      </dsp:nvSpPr>
      <dsp:spPr>
        <a:xfrm>
          <a:off x="5955879" y="721804"/>
          <a:ext cx="642213" cy="64221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>
            <a:latin typeface="Academy.kz" panose="02000503000000020003" pitchFamily="2" charset="0"/>
          </a:endParaRPr>
        </a:p>
      </dsp:txBody>
      <dsp:txXfrm>
        <a:off x="5955879" y="721804"/>
        <a:ext cx="642213" cy="642213"/>
      </dsp:txXfrm>
    </dsp:sp>
    <dsp:sp modelId="{F33571B0-9E57-40BF-AE4B-EE3433CEE3D9}">
      <dsp:nvSpPr>
        <dsp:cNvPr id="0" name=""/>
        <dsp:cNvSpPr/>
      </dsp:nvSpPr>
      <dsp:spPr>
        <a:xfrm>
          <a:off x="6448593" y="1847050"/>
          <a:ext cx="642213" cy="64221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>
            <a:latin typeface="Academy.kz" panose="02000503000000020003" pitchFamily="2" charset="0"/>
          </a:endParaRPr>
        </a:p>
      </dsp:txBody>
      <dsp:txXfrm>
        <a:off x="6448593" y="1847050"/>
        <a:ext cx="642213" cy="642213"/>
      </dsp:txXfrm>
    </dsp:sp>
    <dsp:sp modelId="{85E06D9B-919E-4990-91DC-7D6F274F3459}">
      <dsp:nvSpPr>
        <dsp:cNvPr id="0" name=""/>
        <dsp:cNvSpPr/>
      </dsp:nvSpPr>
      <dsp:spPr>
        <a:xfrm>
          <a:off x="6941308" y="2955830"/>
          <a:ext cx="642213" cy="64221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>
            <a:latin typeface="Academy.kz" panose="02000503000000020003" pitchFamily="2" charset="0"/>
          </a:endParaRPr>
        </a:p>
      </dsp:txBody>
      <dsp:txXfrm>
        <a:off x="6941308" y="2955830"/>
        <a:ext cx="642213" cy="642213"/>
      </dsp:txXfrm>
    </dsp:sp>
    <dsp:sp modelId="{F84A3DCB-06A3-4401-9E02-013F6E7C90DE}">
      <dsp:nvSpPr>
        <dsp:cNvPr id="0" name=""/>
        <dsp:cNvSpPr/>
      </dsp:nvSpPr>
      <dsp:spPr>
        <a:xfrm>
          <a:off x="7434023" y="4092054"/>
          <a:ext cx="642213" cy="64221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>
            <a:latin typeface="Academy.kz" panose="02000503000000020003" pitchFamily="2" charset="0"/>
          </a:endParaRPr>
        </a:p>
      </dsp:txBody>
      <dsp:txXfrm>
        <a:off x="7434023" y="4092054"/>
        <a:ext cx="642213" cy="64221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A80687-F9F8-4D6B-815F-68DD19CE7424}">
      <dsp:nvSpPr>
        <dsp:cNvPr id="0" name=""/>
        <dsp:cNvSpPr/>
      </dsp:nvSpPr>
      <dsp:spPr>
        <a:xfrm>
          <a:off x="0" y="799638"/>
          <a:ext cx="8819455" cy="128444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039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latin typeface="Academy.kz" panose="02000503000000020003" pitchFamily="2" charset="0"/>
            </a:rPr>
            <a:t>оқу</a:t>
          </a:r>
          <a:r>
            <a:rPr lang="ru-RU" sz="1800" kern="1200" dirty="0" smtClean="0">
              <a:latin typeface="Academy.kz" panose="02000503000000020003" pitchFamily="2" charset="0"/>
            </a:rPr>
            <a:t> </a:t>
          </a:r>
          <a:r>
            <a:rPr lang="ru-RU" sz="1800" kern="1200" dirty="0" err="1" smtClean="0">
              <a:latin typeface="Academy.kz" panose="02000503000000020003" pitchFamily="2" charset="0"/>
            </a:rPr>
            <a:t>сабағы</a:t>
          </a:r>
          <a:r>
            <a:rPr lang="ru-RU" sz="1800" kern="1200" dirty="0" smtClean="0">
              <a:latin typeface="Academy.kz" panose="02000503000000020003" pitchFamily="2" charset="0"/>
            </a:rPr>
            <a:t> </a:t>
          </a:r>
          <a:r>
            <a:rPr lang="ru-RU" sz="1800" kern="1200" dirty="0" err="1" smtClean="0">
              <a:latin typeface="Academy.kz" panose="02000503000000020003" pitchFamily="2" charset="0"/>
            </a:rPr>
            <a:t>жад</a:t>
          </a:r>
          <a:r>
            <a:rPr lang="ru-RU" sz="1800" kern="1200" dirty="0" smtClean="0">
              <a:latin typeface="Academy.kz" panose="02000503000000020003" pitchFamily="2" charset="0"/>
            </a:rPr>
            <a:t> пен </a:t>
          </a:r>
          <a:r>
            <a:rPr lang="ru-RU" sz="1800" kern="1200" dirty="0" err="1" smtClean="0">
              <a:latin typeface="Academy.kz" panose="02000503000000020003" pitchFamily="2" charset="0"/>
            </a:rPr>
            <a:t>зейінді</a:t>
          </a:r>
          <a:r>
            <a:rPr lang="ru-RU" sz="1800" kern="1200" dirty="0" smtClean="0">
              <a:latin typeface="Academy.kz" panose="02000503000000020003" pitchFamily="2" charset="0"/>
            </a:rPr>
            <a:t> </a:t>
          </a:r>
          <a:r>
            <a:rPr lang="ru-RU" sz="1800" kern="1200" dirty="0" err="1" smtClean="0">
              <a:latin typeface="Academy.kz" panose="02000503000000020003" pitchFamily="2" charset="0"/>
            </a:rPr>
            <a:t>жаттықтыруға</a:t>
          </a:r>
          <a:r>
            <a:rPr lang="ru-RU" sz="1800" kern="1200" dirty="0" smtClean="0">
              <a:latin typeface="Academy.kz" panose="02000503000000020003" pitchFamily="2" charset="0"/>
            </a:rPr>
            <a:t> </a:t>
          </a:r>
          <a:r>
            <a:rPr lang="ru-RU" sz="1800" kern="1200" dirty="0" err="1" smtClean="0">
              <a:latin typeface="Academy.kz" panose="02000503000000020003" pitchFamily="2" charset="0"/>
            </a:rPr>
            <a:t>арналған</a:t>
          </a:r>
          <a:r>
            <a:rPr lang="ru-RU" sz="1800" kern="1200" dirty="0" smtClean="0">
              <a:latin typeface="Academy.kz" panose="02000503000000020003" pitchFamily="2" charset="0"/>
            </a:rPr>
            <a:t> </a:t>
          </a:r>
          <a:r>
            <a:rPr lang="ru-RU" sz="1800" kern="1200" dirty="0" err="1" smtClean="0">
              <a:latin typeface="Academy.kz" panose="02000503000000020003" pitchFamily="2" charset="0"/>
            </a:rPr>
            <a:t>тапсырмалардан</a:t>
          </a:r>
          <a:r>
            <a:rPr lang="ru-RU" sz="1800" kern="1200" dirty="0" smtClean="0">
              <a:latin typeface="Academy.kz" panose="02000503000000020003" pitchFamily="2" charset="0"/>
            </a:rPr>
            <a:t> баста-</a:t>
          </a:r>
          <a:r>
            <a:rPr lang="ru-RU" sz="1800" kern="1200" dirty="0" err="1" smtClean="0">
              <a:latin typeface="Academy.kz" panose="02000503000000020003" pitchFamily="2" charset="0"/>
            </a:rPr>
            <a:t>луы</a:t>
          </a:r>
          <a:r>
            <a:rPr lang="ru-RU" sz="1800" kern="1200" dirty="0" smtClean="0">
              <a:latin typeface="Academy.kz" panose="02000503000000020003" pitchFamily="2" charset="0"/>
            </a:rPr>
            <a:t> </a:t>
          </a:r>
          <a:r>
            <a:rPr lang="ru-RU" sz="1800" kern="1200" dirty="0" err="1" smtClean="0">
              <a:latin typeface="Academy.kz" panose="02000503000000020003" pitchFamily="2" charset="0"/>
            </a:rPr>
            <a:t>тиіс</a:t>
          </a:r>
          <a:endParaRPr lang="ru-RU" sz="1800" kern="1200" dirty="0">
            <a:latin typeface="Academy.kz" panose="02000503000000020003" pitchFamily="2" charset="0"/>
          </a:endParaRPr>
        </a:p>
      </dsp:txBody>
      <dsp:txXfrm>
        <a:off x="0" y="799638"/>
        <a:ext cx="8819455" cy="1284448"/>
      </dsp:txXfrm>
    </dsp:sp>
    <dsp:sp modelId="{67DBF6FE-FFB3-445B-8873-CADEBBBF7CAD}">
      <dsp:nvSpPr>
        <dsp:cNvPr id="0" name=""/>
        <dsp:cNvSpPr/>
      </dsp:nvSpPr>
      <dsp:spPr>
        <a:xfrm>
          <a:off x="0" y="1790133"/>
          <a:ext cx="2716392" cy="24743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күрделі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танымдық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қызметті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көздейтін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тапсырмаларды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сабақтың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ортасында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ғана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пайдалану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қажет</a:t>
          </a:r>
          <a:r>
            <a:rPr lang="ru-RU" sz="1600" kern="1200" dirty="0" smtClean="0">
              <a:latin typeface="Academy.kz" panose="02000503000000020003" pitchFamily="2" charset="0"/>
            </a:rPr>
            <a:t>; </a:t>
          </a:r>
          <a:endParaRPr lang="ru-RU" sz="1600" kern="1200" dirty="0">
            <a:latin typeface="Academy.kz" panose="02000503000000020003" pitchFamily="2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Academy.kz" panose="02000503000000020003" pitchFamily="2" charset="0"/>
          </a:endParaRPr>
        </a:p>
      </dsp:txBody>
      <dsp:txXfrm>
        <a:off x="0" y="1790133"/>
        <a:ext cx="2716392" cy="2474321"/>
      </dsp:txXfrm>
    </dsp:sp>
    <dsp:sp modelId="{09B0ED1F-EB72-4E4A-B512-2B281CAB574D}">
      <dsp:nvSpPr>
        <dsp:cNvPr id="0" name=""/>
        <dsp:cNvSpPr/>
      </dsp:nvSpPr>
      <dsp:spPr>
        <a:xfrm>
          <a:off x="2716392" y="1227788"/>
          <a:ext cx="6103062" cy="128444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039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Academy.kz" panose="02000503000000020003" pitchFamily="2" charset="0"/>
          </a:endParaRPr>
        </a:p>
      </dsp:txBody>
      <dsp:txXfrm>
        <a:off x="2716392" y="1227788"/>
        <a:ext cx="6103062" cy="1284448"/>
      </dsp:txXfrm>
    </dsp:sp>
    <dsp:sp modelId="{4A20DDE8-473C-430F-BCB2-51E171C541DC}">
      <dsp:nvSpPr>
        <dsp:cNvPr id="0" name=""/>
        <dsp:cNvSpPr/>
      </dsp:nvSpPr>
      <dsp:spPr>
        <a:xfrm>
          <a:off x="2716392" y="2218283"/>
          <a:ext cx="2716392" cy="24743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Academy.kz" panose="02000503000000020003" pitchFamily="2" charset="0"/>
            </a:rPr>
            <a:t>оқытумен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байланысты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тапсырмаларды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арнаулы</a:t>
          </a:r>
          <a:r>
            <a:rPr lang="ru-RU" sz="1600" kern="1200" dirty="0" smtClean="0">
              <a:latin typeface="Academy.kz" panose="02000503000000020003" pitchFamily="2" charset="0"/>
            </a:rPr>
            <a:t>, </a:t>
          </a:r>
          <a:r>
            <a:rPr lang="ru-RU" sz="1600" kern="1200" dirty="0" err="1" smtClean="0">
              <a:latin typeface="Academy.kz" panose="02000503000000020003" pitchFamily="2" charset="0"/>
            </a:rPr>
            <a:t>түзетімдеуші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бағыты</a:t>
          </a:r>
          <a:r>
            <a:rPr lang="ru-RU" sz="1600" kern="1200" dirty="0" smtClean="0">
              <a:latin typeface="Academy.kz" panose="02000503000000020003" pitchFamily="2" charset="0"/>
            </a:rPr>
            <a:t> бар </a:t>
          </a:r>
          <a:r>
            <a:rPr lang="ru-RU" sz="1600" kern="1200" dirty="0" err="1" smtClean="0">
              <a:latin typeface="Academy.kz" panose="02000503000000020003" pitchFamily="2" charset="0"/>
            </a:rPr>
            <a:t>тапсырмалармен</a:t>
          </a:r>
          <a:r>
            <a:rPr lang="ru-RU" sz="1600" kern="1200" dirty="0" smtClean="0">
              <a:latin typeface="Academy.kz" panose="02000503000000020003" pitchFamily="2" charset="0"/>
            </a:rPr>
            <a:t>: </a:t>
          </a:r>
          <a:r>
            <a:rPr lang="ru-RU" sz="1600" kern="1200" dirty="0" err="1" smtClean="0">
              <a:latin typeface="Academy.kz" panose="02000503000000020003" pitchFamily="2" charset="0"/>
            </a:rPr>
            <a:t>көру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гимнастикасымен</a:t>
          </a:r>
          <a:r>
            <a:rPr lang="ru-RU" sz="1600" kern="1200" dirty="0" smtClean="0">
              <a:latin typeface="Academy.kz" panose="02000503000000020003" pitchFamily="2" charset="0"/>
            </a:rPr>
            <a:t>, </a:t>
          </a:r>
          <a:r>
            <a:rPr lang="ru-RU" sz="1600" kern="1200" dirty="0" err="1" smtClean="0">
              <a:latin typeface="Academy.kz" panose="02000503000000020003" pitchFamily="2" charset="0"/>
            </a:rPr>
            <a:t>ұсақ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қозғалтқыштықты</a:t>
          </a:r>
          <a:r>
            <a:rPr lang="ru-RU" sz="1600" kern="1200" dirty="0" smtClean="0">
              <a:latin typeface="Academy.kz" panose="02000503000000020003" pitchFamily="2" charset="0"/>
            </a:rPr>
            <a:t>, </a:t>
          </a:r>
          <a:r>
            <a:rPr lang="ru-RU" sz="1600" kern="1200" dirty="0" err="1" smtClean="0">
              <a:latin typeface="Academy.kz" panose="02000503000000020003" pitchFamily="2" charset="0"/>
            </a:rPr>
            <a:t>жадты</a:t>
          </a:r>
          <a:r>
            <a:rPr lang="ru-RU" sz="1600" kern="1200" dirty="0" smtClean="0">
              <a:latin typeface="Academy.kz" panose="02000503000000020003" pitchFamily="2" charset="0"/>
            </a:rPr>
            <a:t>, </a:t>
          </a:r>
          <a:r>
            <a:rPr lang="ru-RU" sz="1600" kern="1200" dirty="0" err="1" smtClean="0">
              <a:latin typeface="Academy.kz" panose="02000503000000020003" pitchFamily="2" charset="0"/>
            </a:rPr>
            <a:t>қабылдауды</a:t>
          </a:r>
          <a:r>
            <a:rPr lang="ru-RU" sz="1600" kern="1200" dirty="0" smtClean="0">
              <a:latin typeface="Academy.kz" panose="02000503000000020003" pitchFamily="2" charset="0"/>
            </a:rPr>
            <a:t>, </a:t>
          </a:r>
          <a:r>
            <a:rPr lang="ru-RU" sz="1600" kern="1200" dirty="0" err="1" smtClean="0">
              <a:latin typeface="Academy.kz" panose="02000503000000020003" pitchFamily="2" charset="0"/>
            </a:rPr>
            <a:t>ойлауды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және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басқаларын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дамыту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тапсырмаларымен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кезектестіру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мақсатқа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лайық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болмақ</a:t>
          </a:r>
          <a:endParaRPr lang="ru-RU" sz="1600" kern="1200" dirty="0">
            <a:latin typeface="Academy.kz" panose="02000503000000020003" pitchFamily="2" charset="0"/>
          </a:endParaRPr>
        </a:p>
      </dsp:txBody>
      <dsp:txXfrm>
        <a:off x="2716392" y="2218283"/>
        <a:ext cx="2716392" cy="2474321"/>
      </dsp:txXfrm>
    </dsp:sp>
    <dsp:sp modelId="{9CDADC93-64E1-4211-9507-9997B396B5BA}">
      <dsp:nvSpPr>
        <dsp:cNvPr id="0" name=""/>
        <dsp:cNvSpPr/>
      </dsp:nvSpPr>
      <dsp:spPr>
        <a:xfrm>
          <a:off x="5384896" y="1735483"/>
          <a:ext cx="3386670" cy="1284448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0390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Academy.kz" panose="02000503000000020003" pitchFamily="2" charset="0"/>
          </a:endParaRPr>
        </a:p>
      </dsp:txBody>
      <dsp:txXfrm>
        <a:off x="5384896" y="1735483"/>
        <a:ext cx="3386670" cy="1284448"/>
      </dsp:txXfrm>
    </dsp:sp>
    <dsp:sp modelId="{A7915C37-FEF4-49F0-9411-30D714D144DE}">
      <dsp:nvSpPr>
        <dsp:cNvPr id="0" name=""/>
        <dsp:cNvSpPr/>
      </dsp:nvSpPr>
      <dsp:spPr>
        <a:xfrm>
          <a:off x="5432784" y="2646432"/>
          <a:ext cx="2716392" cy="24381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Academy.kz" panose="02000503000000020003" pitchFamily="2" charset="0"/>
            </a:rPr>
            <a:t>сабақтың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бүкіл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өн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бойында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эмоциялық-қаныққан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сәттерді</a:t>
          </a:r>
          <a:r>
            <a:rPr lang="ru-RU" sz="1600" kern="1200" dirty="0" smtClean="0">
              <a:latin typeface="Academy.kz" panose="02000503000000020003" pitchFamily="2" charset="0"/>
            </a:rPr>
            <a:t>: </a:t>
          </a:r>
          <a:r>
            <a:rPr lang="ru-RU" sz="1600" kern="1200" dirty="0" err="1" smtClean="0">
              <a:latin typeface="Academy.kz" panose="02000503000000020003" pitchFamily="2" charset="0"/>
            </a:rPr>
            <a:t>тосын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сыйлық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кейіпкерлерді</a:t>
          </a:r>
          <a:r>
            <a:rPr lang="ru-RU" sz="1600" kern="1200" dirty="0" smtClean="0">
              <a:latin typeface="Academy.kz" panose="02000503000000020003" pitchFamily="2" charset="0"/>
            </a:rPr>
            <a:t>, </a:t>
          </a:r>
          <a:r>
            <a:rPr lang="ru-RU" sz="1600" kern="1200" dirty="0" err="1" smtClean="0">
              <a:latin typeface="Academy.kz" panose="02000503000000020003" pitchFamily="2" charset="0"/>
            </a:rPr>
            <a:t>рөлдік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ойындарды</a:t>
          </a:r>
          <a:r>
            <a:rPr lang="ru-RU" sz="1600" kern="1200" dirty="0" smtClean="0">
              <a:latin typeface="Academy.kz" panose="02000503000000020003" pitchFamily="2" charset="0"/>
            </a:rPr>
            <a:t>, </a:t>
          </a:r>
          <a:r>
            <a:rPr lang="ru-RU" sz="1600" kern="1200" dirty="0" err="1" smtClean="0">
              <a:latin typeface="Academy.kz" panose="02000503000000020003" pitchFamily="2" charset="0"/>
            </a:rPr>
            <a:t>шиеленістірулерді</a:t>
          </a:r>
          <a:r>
            <a:rPr lang="ru-RU" sz="1600" kern="1200" dirty="0" smtClean="0">
              <a:latin typeface="Academy.kz" panose="02000503000000020003" pitchFamily="2" charset="0"/>
            </a:rPr>
            <a:t>, </a:t>
          </a:r>
          <a:r>
            <a:rPr lang="ru-RU" sz="1600" kern="1200" dirty="0" err="1" smtClean="0">
              <a:latin typeface="Academy.kz" panose="02000503000000020003" pitchFamily="2" charset="0"/>
            </a:rPr>
            <a:t>шағын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қойылымдарды</a:t>
          </a:r>
          <a:r>
            <a:rPr lang="ru-RU" sz="1600" kern="1200" dirty="0" smtClean="0">
              <a:latin typeface="Academy.kz" panose="02000503000000020003" pitchFamily="2" charset="0"/>
            </a:rPr>
            <a:t>, </a:t>
          </a:r>
          <a:r>
            <a:rPr lang="ru-RU" sz="1600" kern="1200" dirty="0" err="1" smtClean="0">
              <a:latin typeface="Academy.kz" panose="02000503000000020003" pitchFamily="2" charset="0"/>
            </a:rPr>
            <a:t>жарыс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элементтерін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және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басқаларын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пайдаланған</a:t>
          </a:r>
          <a:r>
            <a:rPr lang="ru-RU" sz="1600" kern="1200" dirty="0" smtClean="0">
              <a:latin typeface="Academy.kz" panose="02000503000000020003" pitchFamily="2" charset="0"/>
            </a:rPr>
            <a:t> </a:t>
          </a:r>
          <a:r>
            <a:rPr lang="ru-RU" sz="1600" kern="1200" dirty="0" err="1" smtClean="0">
              <a:latin typeface="Academy.kz" panose="02000503000000020003" pitchFamily="2" charset="0"/>
            </a:rPr>
            <a:t>жөн</a:t>
          </a:r>
          <a:r>
            <a:rPr lang="ru-RU" sz="1600" kern="1200" dirty="0" smtClean="0">
              <a:latin typeface="Academy.kz" panose="02000503000000020003" pitchFamily="2" charset="0"/>
            </a:rPr>
            <a:t>. </a:t>
          </a:r>
          <a:endParaRPr lang="ru-RU" sz="1600" kern="1200" dirty="0">
            <a:latin typeface="Academy.kz" panose="02000503000000020003" pitchFamily="2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Academy.kz" panose="02000503000000020003" pitchFamily="2" charset="0"/>
          </a:endParaRPr>
        </a:p>
      </dsp:txBody>
      <dsp:txXfrm>
        <a:off x="5432784" y="2646432"/>
        <a:ext cx="2716392" cy="243810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0FF571-2AFC-4B74-B1E7-46940FE19ED2}">
      <dsp:nvSpPr>
        <dsp:cNvPr id="0" name=""/>
        <dsp:cNvSpPr/>
      </dsp:nvSpPr>
      <dsp:spPr>
        <a:xfrm>
          <a:off x="4175140" y="487"/>
          <a:ext cx="1309364" cy="13093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Отырғызу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үшін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неғұрлым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қолайлы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орындар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ұсынған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жөн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. </a:t>
          </a:r>
          <a:endParaRPr lang="ru-RU" sz="1200" kern="1200" dirty="0">
            <a:solidFill>
              <a:schemeClr val="tx1"/>
            </a:solidFill>
            <a:latin typeface="Academy.kz" panose="02000503000000020003" pitchFamily="2" charset="0"/>
          </a:endParaRPr>
        </a:p>
      </dsp:txBody>
      <dsp:txXfrm>
        <a:off x="4175140" y="487"/>
        <a:ext cx="1309364" cy="1309364"/>
      </dsp:txXfrm>
    </dsp:sp>
    <dsp:sp modelId="{D932696C-6C1F-46F4-BD2B-B9138898837B}">
      <dsp:nvSpPr>
        <dsp:cNvPr id="0" name=""/>
        <dsp:cNvSpPr/>
      </dsp:nvSpPr>
      <dsp:spPr>
        <a:xfrm rot="1542857">
          <a:off x="5512968" y="832434"/>
          <a:ext cx="287536" cy="441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tx1"/>
            </a:solidFill>
            <a:latin typeface="Academy.kz" panose="02000503000000020003" pitchFamily="2" charset="0"/>
          </a:endParaRPr>
        </a:p>
      </dsp:txBody>
      <dsp:txXfrm rot="1542857">
        <a:off x="5512968" y="832434"/>
        <a:ext cx="287536" cy="441910"/>
      </dsp:txXfrm>
    </dsp:sp>
    <dsp:sp modelId="{84CEFAD3-FC84-4FE2-A731-BE9560EE83BC}">
      <dsp:nvSpPr>
        <dsp:cNvPr id="0" name=""/>
        <dsp:cNvSpPr/>
      </dsp:nvSpPr>
      <dsp:spPr>
        <a:xfrm>
          <a:off x="5819362" y="787139"/>
          <a:ext cx="1566745" cy="144363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Мүмкіндігінше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зияткерлік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жағынан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дамыған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және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ынталы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балалармен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қатар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отырғызу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. </a:t>
          </a:r>
          <a:endParaRPr lang="ru-RU" sz="1200" kern="1200" dirty="0">
            <a:solidFill>
              <a:schemeClr val="tx1"/>
            </a:solidFill>
            <a:latin typeface="Academy.kz" panose="02000503000000020003" pitchFamily="2" charset="0"/>
          </a:endParaRPr>
        </a:p>
      </dsp:txBody>
      <dsp:txXfrm>
        <a:off x="5819362" y="787139"/>
        <a:ext cx="1566745" cy="1443639"/>
      </dsp:txXfrm>
    </dsp:sp>
    <dsp:sp modelId="{5F4BCA31-9A7A-41F6-985D-DBF9F132FBB2}">
      <dsp:nvSpPr>
        <dsp:cNvPr id="0" name=""/>
        <dsp:cNvSpPr/>
      </dsp:nvSpPr>
      <dsp:spPr>
        <a:xfrm rot="4628571">
          <a:off x="6697060" y="2195754"/>
          <a:ext cx="225727" cy="441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tx1"/>
            </a:solidFill>
            <a:latin typeface="Academy.kz" panose="02000503000000020003" pitchFamily="2" charset="0"/>
          </a:endParaRPr>
        </a:p>
      </dsp:txBody>
      <dsp:txXfrm rot="4628571">
        <a:off x="6697060" y="2195754"/>
        <a:ext cx="225727" cy="441910"/>
      </dsp:txXfrm>
    </dsp:sp>
    <dsp:sp modelId="{33FD9896-8C44-48FB-966D-EA8B6C80B155}">
      <dsp:nvSpPr>
        <dsp:cNvPr id="0" name=""/>
        <dsp:cNvSpPr/>
      </dsp:nvSpPr>
      <dsp:spPr>
        <a:xfrm>
          <a:off x="6263062" y="2607811"/>
          <a:ext cx="1555092" cy="16391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Жарқын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және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назар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аударатын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заттарға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жақын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отырғызуға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жол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бермеу</a:t>
          </a:r>
          <a:endParaRPr lang="ru-RU" sz="1200" kern="1200" dirty="0">
            <a:solidFill>
              <a:schemeClr val="tx1"/>
            </a:solidFill>
            <a:latin typeface="Academy.kz" panose="02000503000000020003" pitchFamily="2" charset="0"/>
          </a:endParaRPr>
        </a:p>
      </dsp:txBody>
      <dsp:txXfrm>
        <a:off x="6263062" y="2607811"/>
        <a:ext cx="1555092" cy="1639193"/>
      </dsp:txXfrm>
    </dsp:sp>
    <dsp:sp modelId="{55BC2E90-28A7-4E07-8992-0A21486964B5}">
      <dsp:nvSpPr>
        <dsp:cNvPr id="0" name=""/>
        <dsp:cNvSpPr/>
      </dsp:nvSpPr>
      <dsp:spPr>
        <a:xfrm rot="7714286">
          <a:off x="6297412" y="3996148"/>
          <a:ext cx="226868" cy="441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tx1"/>
            </a:solidFill>
            <a:latin typeface="Academy.kz" panose="02000503000000020003" pitchFamily="2" charset="0"/>
          </a:endParaRPr>
        </a:p>
      </dsp:txBody>
      <dsp:txXfrm rot="7714286">
        <a:off x="6297412" y="3996148"/>
        <a:ext cx="226868" cy="441910"/>
      </dsp:txXfrm>
    </dsp:sp>
    <dsp:sp modelId="{974B4DE4-EA52-46E7-8889-24B5D8F05968}">
      <dsp:nvSpPr>
        <dsp:cNvPr id="0" name=""/>
        <dsp:cNvSpPr/>
      </dsp:nvSpPr>
      <dsp:spPr>
        <a:xfrm>
          <a:off x="4858678" y="4308268"/>
          <a:ext cx="1910074" cy="131523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Қауіпсіз, кеңістікте еркін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жүріп-тұруға мүмкіндік беретін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кедергілерсіз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ортаны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жасау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қажет.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endParaRPr lang="ru-RU" sz="1200" kern="1200" dirty="0">
            <a:solidFill>
              <a:schemeClr val="tx1"/>
            </a:solidFill>
            <a:latin typeface="Academy.kz" panose="02000503000000020003" pitchFamily="2" charset="0"/>
          </a:endParaRPr>
        </a:p>
      </dsp:txBody>
      <dsp:txXfrm>
        <a:off x="4858678" y="4308268"/>
        <a:ext cx="1910074" cy="1315230"/>
      </dsp:txXfrm>
    </dsp:sp>
    <dsp:sp modelId="{1D46A574-DECC-45A2-ADE5-477B83500ED9}">
      <dsp:nvSpPr>
        <dsp:cNvPr id="0" name=""/>
        <dsp:cNvSpPr/>
      </dsp:nvSpPr>
      <dsp:spPr>
        <a:xfrm rot="10800000">
          <a:off x="4823325" y="4744928"/>
          <a:ext cx="24982" cy="441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tx1"/>
            </a:solidFill>
            <a:latin typeface="Academy.kz" panose="02000503000000020003" pitchFamily="2" charset="0"/>
          </a:endParaRPr>
        </a:p>
      </dsp:txBody>
      <dsp:txXfrm rot="10800000">
        <a:off x="4823325" y="4744928"/>
        <a:ext cx="24982" cy="441910"/>
      </dsp:txXfrm>
    </dsp:sp>
    <dsp:sp modelId="{4155CA9B-D852-4277-A9B5-B5D330C41D26}">
      <dsp:nvSpPr>
        <dsp:cNvPr id="0" name=""/>
        <dsp:cNvSpPr/>
      </dsp:nvSpPr>
      <dsp:spPr>
        <a:xfrm>
          <a:off x="2880320" y="4309250"/>
          <a:ext cx="1931220" cy="131326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Оқу тақтасын артық заттармен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,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бейнелеу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туындыларымен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,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фотосуреттермен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және басқалармен толтырудың қажеті жоқ.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endParaRPr lang="ru-RU" sz="1200" kern="1200" dirty="0">
            <a:solidFill>
              <a:schemeClr val="tx1"/>
            </a:solidFill>
            <a:latin typeface="Academy.kz" panose="02000503000000020003" pitchFamily="2" charset="0"/>
          </a:endParaRPr>
        </a:p>
      </dsp:txBody>
      <dsp:txXfrm>
        <a:off x="2880320" y="4309250"/>
        <a:ext cx="1931220" cy="1313266"/>
      </dsp:txXfrm>
    </dsp:sp>
    <dsp:sp modelId="{264B598C-BE7B-4C5F-9035-B91EB30FCCDC}">
      <dsp:nvSpPr>
        <dsp:cNvPr id="0" name=""/>
        <dsp:cNvSpPr/>
      </dsp:nvSpPr>
      <dsp:spPr>
        <a:xfrm rot="13885714">
          <a:off x="3103514" y="3979182"/>
          <a:ext cx="263507" cy="441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tx1"/>
            </a:solidFill>
            <a:latin typeface="Academy.kz" panose="02000503000000020003" pitchFamily="2" charset="0"/>
          </a:endParaRPr>
        </a:p>
      </dsp:txBody>
      <dsp:txXfrm rot="13885714">
        <a:off x="3103514" y="3979182"/>
        <a:ext cx="263507" cy="441910"/>
      </dsp:txXfrm>
    </dsp:sp>
    <dsp:sp modelId="{3DFA564D-70BA-4770-9A77-0531575488BD}">
      <dsp:nvSpPr>
        <dsp:cNvPr id="0" name=""/>
        <dsp:cNvSpPr/>
      </dsp:nvSpPr>
      <dsp:spPr>
        <a:xfrm>
          <a:off x="1758908" y="2751821"/>
          <a:ext cx="1720255" cy="13511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Аймақта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тыныштық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пен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байсалдылықты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қамтамасыз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ету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қажет</a:t>
          </a:r>
          <a:endParaRPr lang="ru-RU" sz="1200" kern="1200" dirty="0">
            <a:solidFill>
              <a:schemeClr val="tx1"/>
            </a:solidFill>
            <a:latin typeface="Academy.kz" panose="02000503000000020003" pitchFamily="2" charset="0"/>
          </a:endParaRPr>
        </a:p>
      </dsp:txBody>
      <dsp:txXfrm>
        <a:off x="1758908" y="2751821"/>
        <a:ext cx="1720255" cy="1351172"/>
      </dsp:txXfrm>
    </dsp:sp>
    <dsp:sp modelId="{7677F1B8-A75A-4E3D-970C-555B8A6DD477}">
      <dsp:nvSpPr>
        <dsp:cNvPr id="0" name=""/>
        <dsp:cNvSpPr/>
      </dsp:nvSpPr>
      <dsp:spPr>
        <a:xfrm rot="16971429">
          <a:off x="2682205" y="2274731"/>
          <a:ext cx="298980" cy="441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tx1"/>
            </a:solidFill>
            <a:latin typeface="Academy.kz" panose="02000503000000020003" pitchFamily="2" charset="0"/>
          </a:endParaRPr>
        </a:p>
      </dsp:txBody>
      <dsp:txXfrm rot="16971429">
        <a:off x="2682205" y="2274731"/>
        <a:ext cx="298980" cy="441910"/>
      </dsp:txXfrm>
    </dsp:sp>
    <dsp:sp modelId="{38C541D6-7AF4-4556-A416-AFC3BBDF1A03}">
      <dsp:nvSpPr>
        <dsp:cNvPr id="0" name=""/>
        <dsp:cNvSpPr/>
      </dsp:nvSpPr>
      <dsp:spPr>
        <a:xfrm>
          <a:off x="2262963" y="790622"/>
          <a:ext cx="1587892" cy="14366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Икемді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топтардағы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сабақта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жұмыс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істеу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мен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өзара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әрекеттесу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мүмкіндігін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қамтамасыз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ету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 </a:t>
          </a:r>
          <a:r>
            <a:rPr lang="ru-RU" sz="1200" kern="1200" dirty="0" err="1" smtClean="0">
              <a:solidFill>
                <a:schemeClr val="tx1"/>
              </a:solidFill>
              <a:latin typeface="Academy.kz" panose="02000503000000020003" pitchFamily="2" charset="0"/>
            </a:rPr>
            <a:t>керек</a:t>
          </a:r>
          <a:r>
            <a:rPr lang="ru-RU" sz="1200" kern="1200" dirty="0" smtClean="0">
              <a:solidFill>
                <a:schemeClr val="tx1"/>
              </a:solidFill>
              <a:latin typeface="Academy.kz" panose="02000503000000020003" pitchFamily="2" charset="0"/>
            </a:rPr>
            <a:t>. </a:t>
          </a:r>
          <a:endParaRPr lang="ru-RU" sz="1200" kern="1200" dirty="0">
            <a:solidFill>
              <a:schemeClr val="tx1"/>
            </a:solidFill>
            <a:latin typeface="Academy.kz" panose="02000503000000020003" pitchFamily="2" charset="0"/>
          </a:endParaRPr>
        </a:p>
      </dsp:txBody>
      <dsp:txXfrm>
        <a:off x="2262963" y="790622"/>
        <a:ext cx="1587892" cy="1436673"/>
      </dsp:txXfrm>
    </dsp:sp>
    <dsp:sp modelId="{0344AFF1-086C-45BF-AB72-B83124965601}">
      <dsp:nvSpPr>
        <dsp:cNvPr id="0" name=""/>
        <dsp:cNvSpPr/>
      </dsp:nvSpPr>
      <dsp:spPr>
        <a:xfrm rot="20057143">
          <a:off x="3849802" y="837864"/>
          <a:ext cx="283664" cy="441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chemeClr val="tx1"/>
            </a:solidFill>
            <a:latin typeface="Academy.kz" panose="02000503000000020003" pitchFamily="2" charset="0"/>
          </a:endParaRPr>
        </a:p>
      </dsp:txBody>
      <dsp:txXfrm rot="20057143">
        <a:off x="3849802" y="837864"/>
        <a:ext cx="283664" cy="441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952630"/>
            <a:ext cx="1492399" cy="1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2492896"/>
            <a:ext cx="698477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dirty="0" smtClean="0">
                <a:latin typeface="Academy.kz" panose="02000503000000020003" pitchFamily="2" charset="0"/>
              </a:rPr>
              <a:t>№ 2 педагогикалық кеңес тақырыбы:</a:t>
            </a:r>
          </a:p>
          <a:p>
            <a:pPr algn="just"/>
            <a:r>
              <a:rPr lang="ru-RU" sz="4800" dirty="0">
                <a:latin typeface="Academy.kz" panose="02000503000000020003" pitchFamily="2" charset="0"/>
              </a:rPr>
              <a:t>«</a:t>
            </a:r>
            <a:r>
              <a:rPr lang="ru-RU" sz="4800" dirty="0" err="1">
                <a:latin typeface="Academy.kz" panose="02000503000000020003" pitchFamily="2" charset="0"/>
              </a:rPr>
              <a:t>Инклюзивті</a:t>
            </a:r>
            <a:r>
              <a:rPr lang="ru-RU" sz="4800" dirty="0">
                <a:latin typeface="Academy.kz" panose="02000503000000020003" pitchFamily="2" charset="0"/>
              </a:rPr>
              <a:t> </a:t>
            </a:r>
            <a:r>
              <a:rPr lang="ru-RU" sz="4800" dirty="0" err="1">
                <a:latin typeface="Academy.kz" panose="02000503000000020003" pitchFamily="2" charset="0"/>
              </a:rPr>
              <a:t>білім</a:t>
            </a:r>
            <a:r>
              <a:rPr lang="ru-RU" sz="4800" dirty="0">
                <a:latin typeface="Academy.kz" panose="02000503000000020003" pitchFamily="2" charset="0"/>
              </a:rPr>
              <a:t> </a:t>
            </a:r>
            <a:r>
              <a:rPr lang="ru-RU" sz="4800" dirty="0" err="1">
                <a:latin typeface="Academy.kz" panose="02000503000000020003" pitchFamily="2" charset="0"/>
              </a:rPr>
              <a:t>беруді</a:t>
            </a:r>
            <a:r>
              <a:rPr lang="ru-RU" sz="4800" dirty="0">
                <a:latin typeface="Academy.kz" panose="02000503000000020003" pitchFamily="2" charset="0"/>
              </a:rPr>
              <a:t> </a:t>
            </a:r>
            <a:r>
              <a:rPr lang="ru-RU" sz="4800" dirty="0" err="1">
                <a:latin typeface="Academy.kz" panose="02000503000000020003" pitchFamily="2" charset="0"/>
              </a:rPr>
              <a:t>енгізудің</a:t>
            </a:r>
            <a:r>
              <a:rPr lang="ru-RU" sz="4800" dirty="0">
                <a:latin typeface="Academy.kz" panose="02000503000000020003" pitchFamily="2" charset="0"/>
              </a:rPr>
              <a:t> </a:t>
            </a:r>
            <a:r>
              <a:rPr lang="ru-RU" sz="4800" dirty="0" err="1">
                <a:latin typeface="Academy.kz" panose="02000503000000020003" pitchFamily="2" charset="0"/>
              </a:rPr>
              <a:t>тиімді</a:t>
            </a:r>
            <a:r>
              <a:rPr lang="ru-RU" sz="4800" dirty="0">
                <a:latin typeface="Academy.kz" panose="02000503000000020003" pitchFamily="2" charset="0"/>
              </a:rPr>
              <a:t> </a:t>
            </a:r>
            <a:r>
              <a:rPr lang="ru-RU" sz="4800" dirty="0" err="1">
                <a:latin typeface="Academy.kz" panose="02000503000000020003" pitchFamily="2" charset="0"/>
              </a:rPr>
              <a:t>жолдары</a:t>
            </a:r>
            <a:r>
              <a:rPr lang="ru-RU" sz="4800" dirty="0">
                <a:latin typeface="Academy.kz" panose="02000503000000020003" pitchFamily="2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386985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096" y="188640"/>
            <a:ext cx="89675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>
                <a:latin typeface="Academy.kz" panose="02000503000000020003" pitchFamily="2" charset="0"/>
              </a:rPr>
              <a:t>Көрнекіліктің әртүрлі құралдарын пайдалана</a:t>
            </a:r>
            <a:r>
              <a:rPr lang="ru-RU" sz="2400" b="1" i="1" dirty="0">
                <a:latin typeface="Academy.kz" panose="02000503000000020003" pitchFamily="2" charset="0"/>
              </a:rPr>
              <a:t> </a:t>
            </a:r>
            <a:r>
              <a:rPr lang="ru-RU" sz="2400" b="1" i="1" dirty="0" err="1">
                <a:latin typeface="Academy.kz" panose="02000503000000020003" pitchFamily="2" charset="0"/>
              </a:rPr>
              <a:t>отырып</a:t>
            </a:r>
            <a:r>
              <a:rPr lang="ru-RU" sz="2400" b="1" i="1" dirty="0">
                <a:latin typeface="Academy.kz" panose="02000503000000020003" pitchFamily="2" charset="0"/>
              </a:rPr>
              <a:t>, педагог </a:t>
            </a:r>
            <a:r>
              <a:rPr lang="ru-RU" sz="2400" b="1" i="1" dirty="0" err="1" smtClean="0">
                <a:latin typeface="Academy.kz" panose="02000503000000020003" pitchFamily="2" charset="0"/>
              </a:rPr>
              <a:t>мынадай</a:t>
            </a:r>
            <a:r>
              <a:rPr lang="ru-RU" sz="2400" b="1" i="1" dirty="0" smtClean="0">
                <a:latin typeface="Academy.kz" panose="02000503000000020003" pitchFamily="2" charset="0"/>
              </a:rPr>
              <a:t> </a:t>
            </a:r>
            <a:r>
              <a:rPr lang="ru-RU" sz="2400" b="1" i="1" dirty="0" err="1">
                <a:latin typeface="Academy.kz" panose="02000503000000020003" pitchFamily="2" charset="0"/>
              </a:rPr>
              <a:t>сәттерді қарастыруы тиіс</a:t>
            </a:r>
            <a:r>
              <a:rPr lang="ru-RU" sz="2400" b="1" i="1" dirty="0">
                <a:latin typeface="Academy.kz" panose="02000503000000020003" pitchFamily="2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sz="2400" dirty="0" err="1" smtClean="0">
                <a:latin typeface="Academy.kz" panose="02000503000000020003" pitchFamily="2" charset="0"/>
              </a:rPr>
              <a:t>оқу</a:t>
            </a:r>
            <a:r>
              <a:rPr lang="ru-RU" sz="2400" dirty="0" smtClean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міндеттерін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шешудегі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әдістердің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рөлі</a:t>
            </a:r>
            <a:r>
              <a:rPr lang="ru-RU" sz="2400" dirty="0">
                <a:latin typeface="Academy.kz" panose="02000503000000020003" pitchFamily="2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 smtClean="0">
                <a:latin typeface="Academy.kz" panose="02000503000000020003" pitchFamily="2" charset="0"/>
              </a:rPr>
              <a:t>материалдың</a:t>
            </a:r>
            <a:r>
              <a:rPr lang="ru-RU" sz="2400" dirty="0" smtClean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балалар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түсінігі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үшін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қолжетімділігі</a:t>
            </a:r>
            <a:r>
              <a:rPr lang="ru-RU" sz="2400" dirty="0">
                <a:latin typeface="Academy.kz" panose="02000503000000020003" pitchFamily="2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 smtClean="0">
                <a:latin typeface="Academy.kz" panose="02000503000000020003" pitchFamily="2" charset="0"/>
              </a:rPr>
              <a:t>бұл</a:t>
            </a:r>
            <a:r>
              <a:rPr lang="ru-RU" sz="2400" dirty="0" smtClean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тақырыпты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зерделеу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кезіндегі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құралдардың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функциялары</a:t>
            </a:r>
            <a:r>
              <a:rPr lang="ru-RU" sz="2400" dirty="0">
                <a:latin typeface="Academy.kz" panose="02000503000000020003" pitchFamily="2" charset="0"/>
              </a:rPr>
              <a:t>: </a:t>
            </a:r>
            <a:r>
              <a:rPr lang="ru-RU" sz="2400" dirty="0" err="1">
                <a:latin typeface="Academy.kz" panose="02000503000000020003" pitchFamily="2" charset="0"/>
              </a:rPr>
              <a:t>мектеп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жасына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дейінгі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балаларда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зерделенетін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пән</a:t>
            </a:r>
            <a:r>
              <a:rPr lang="ru-RU" sz="2400" dirty="0">
                <a:latin typeface="Academy.kz" panose="02000503000000020003" pitchFamily="2" charset="0"/>
              </a:rPr>
              <a:t>, </a:t>
            </a:r>
            <a:r>
              <a:rPr lang="ru-RU" sz="2400" dirty="0" err="1">
                <a:latin typeface="Academy.kz" panose="02000503000000020003" pitchFamily="2" charset="0"/>
              </a:rPr>
              <a:t>құбылыс</a:t>
            </a:r>
            <a:r>
              <a:rPr lang="ru-RU" sz="2400" dirty="0">
                <a:latin typeface="Academy.kz" panose="02000503000000020003" pitchFamily="2" charset="0"/>
              </a:rPr>
              <a:t>, </a:t>
            </a:r>
            <a:r>
              <a:rPr lang="ru-RU" sz="2400" dirty="0" err="1">
                <a:latin typeface="Academy.kz" panose="02000503000000020003" pitchFamily="2" charset="0"/>
              </a:rPr>
              <a:t>оқиға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туралы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нақты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ұғымдар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қалыптастыру</a:t>
            </a:r>
            <a:r>
              <a:rPr lang="ru-RU" sz="2400" dirty="0">
                <a:latin typeface="Academy.kz" panose="02000503000000020003" pitchFamily="2" charset="0"/>
              </a:rPr>
              <a:t>; </a:t>
            </a:r>
            <a:r>
              <a:rPr lang="ru-RU" sz="2400" dirty="0" err="1">
                <a:latin typeface="Academy.kz" panose="02000503000000020003" pitchFamily="2" charset="0"/>
              </a:rPr>
              <a:t>олармен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қандай</a:t>
            </a:r>
            <a:r>
              <a:rPr lang="ru-RU" sz="2400" dirty="0">
                <a:latin typeface="Academy.kz" panose="02000503000000020003" pitchFamily="2" charset="0"/>
              </a:rPr>
              <a:t> да </a:t>
            </a:r>
            <a:r>
              <a:rPr lang="ru-RU" sz="2400" dirty="0" err="1">
                <a:latin typeface="Academy.kz" panose="02000503000000020003" pitchFamily="2" charset="0"/>
              </a:rPr>
              <a:t>бір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іс-әрекеттер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жасау</a:t>
            </a:r>
            <a:r>
              <a:rPr lang="ru-RU" sz="2400" dirty="0">
                <a:latin typeface="Academy.kz" panose="02000503000000020003" pitchFamily="2" charset="0"/>
              </a:rPr>
              <a:t>; </a:t>
            </a:r>
            <a:r>
              <a:rPr lang="ru-RU" sz="2400" dirty="0" err="1">
                <a:latin typeface="Academy.kz" panose="02000503000000020003" pitchFamily="2" charset="0"/>
              </a:rPr>
              <a:t>абстрактілі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түсініктердің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нышандық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белгіленулері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және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басқалар</a:t>
            </a:r>
            <a:r>
              <a:rPr lang="ru-RU" sz="2400" dirty="0">
                <a:latin typeface="Academy.kz" panose="02000503000000020003" pitchFamily="2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 smtClean="0">
                <a:latin typeface="Academy.kz" panose="02000503000000020003" pitchFamily="2" charset="0"/>
              </a:rPr>
              <a:t>балалардың</a:t>
            </a:r>
            <a:r>
              <a:rPr lang="ru-RU" sz="2400" dirty="0" smtClean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жас</a:t>
            </a:r>
            <a:r>
              <a:rPr lang="ru-RU" sz="2400" dirty="0">
                <a:latin typeface="Academy.kz" panose="02000503000000020003" pitchFamily="2" charset="0"/>
              </a:rPr>
              <a:t>, </a:t>
            </a:r>
            <a:r>
              <a:rPr lang="ru-RU" sz="2400" dirty="0" err="1">
                <a:latin typeface="Academy.kz" panose="02000503000000020003" pitchFamily="2" charset="0"/>
              </a:rPr>
              <a:t>жеке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және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үлгілік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ерекшеліктері</a:t>
            </a:r>
            <a:r>
              <a:rPr lang="ru-RU" sz="2400" dirty="0">
                <a:latin typeface="Academy.kz" panose="02000503000000020003" pitchFamily="2" charset="0"/>
              </a:rPr>
              <a:t>: </a:t>
            </a:r>
            <a:r>
              <a:rPr lang="ru-RU" sz="2400" dirty="0" err="1">
                <a:latin typeface="Academy.kz" panose="02000503000000020003" pitchFamily="2" charset="0"/>
              </a:rPr>
              <a:t>көрнекті</a:t>
            </a:r>
            <a:r>
              <a:rPr lang="ru-RU" sz="2400" dirty="0">
                <a:latin typeface="Academy.kz" panose="02000503000000020003" pitchFamily="2" charset="0"/>
              </a:rPr>
              <a:t> материал </a:t>
            </a:r>
            <a:r>
              <a:rPr lang="ru-RU" sz="2400" dirty="0" err="1">
                <a:latin typeface="Academy.kz" panose="02000503000000020003" pitchFamily="2" charset="0"/>
              </a:rPr>
              <a:t>мөлшері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жағынан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жеткілікті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үлкен</a:t>
            </a:r>
            <a:r>
              <a:rPr lang="ru-RU" sz="2400" dirty="0">
                <a:latin typeface="Academy.kz" panose="02000503000000020003" pitchFamily="2" charset="0"/>
              </a:rPr>
              <a:t>, </a:t>
            </a:r>
            <a:r>
              <a:rPr lang="ru-RU" sz="2400" dirty="0" err="1">
                <a:latin typeface="Academy.kz" panose="02000503000000020003" pitchFamily="2" charset="0"/>
              </a:rPr>
              <a:t>айқын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белгіленген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сұлбалы</a:t>
            </a:r>
            <a:r>
              <a:rPr lang="ru-RU" sz="2400" dirty="0">
                <a:latin typeface="Academy.kz" panose="02000503000000020003" pitchFamily="2" charset="0"/>
              </a:rPr>
              <a:t>, </a:t>
            </a:r>
            <a:r>
              <a:rPr lang="ru-RU" sz="2400" dirty="0" err="1">
                <a:latin typeface="Academy.kz" panose="02000503000000020003" pitchFamily="2" charset="0"/>
              </a:rPr>
              <a:t>жарқын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және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қызықты</a:t>
            </a:r>
            <a:r>
              <a:rPr lang="ru-RU" sz="2400" dirty="0">
                <a:latin typeface="Academy.kz" panose="02000503000000020003" pitchFamily="2" charset="0"/>
              </a:rPr>
              <a:t>, </a:t>
            </a:r>
            <a:r>
              <a:rPr lang="ru-RU" sz="2400" dirty="0" err="1">
                <a:latin typeface="Academy.kz" panose="02000503000000020003" pitchFamily="2" charset="0"/>
              </a:rPr>
              <a:t>бірақ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екінші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дәрежелі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бөлшектері</a:t>
            </a:r>
            <a:r>
              <a:rPr lang="ru-RU" sz="2400" dirty="0">
                <a:latin typeface="Academy.kz" panose="02000503000000020003" pitchFamily="2" charset="0"/>
              </a:rPr>
              <a:t> аз </a:t>
            </a:r>
            <a:r>
              <a:rPr lang="ru-RU" sz="2400" dirty="0" err="1">
                <a:latin typeface="Academy.kz" panose="02000503000000020003" pitchFamily="2" charset="0"/>
              </a:rPr>
              <a:t>берілген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болуы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тиіс</a:t>
            </a:r>
            <a:r>
              <a:rPr lang="ru-RU" sz="2400" dirty="0">
                <a:latin typeface="Academy.kz" panose="02000503000000020003" pitchFamily="2" charset="0"/>
              </a:rPr>
              <a:t>, </a:t>
            </a:r>
            <a:r>
              <a:rPr lang="ru-RU" sz="2400" dirty="0" err="1">
                <a:latin typeface="Academy.kz" panose="02000503000000020003" pitchFamily="2" charset="0"/>
              </a:rPr>
              <a:t>өйткені</a:t>
            </a:r>
            <a:r>
              <a:rPr lang="ru-RU" sz="2400" dirty="0">
                <a:latin typeface="Academy.kz" panose="02000503000000020003" pitchFamily="2" charset="0"/>
              </a:rPr>
              <a:t> даму </a:t>
            </a:r>
            <a:r>
              <a:rPr lang="ru-RU" sz="2400" dirty="0" err="1">
                <a:latin typeface="Academy.kz" panose="02000503000000020003" pitchFamily="2" charset="0"/>
              </a:rPr>
              <a:t>мүмкіндіктері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шектеулі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балаларға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қабылдау</a:t>
            </a:r>
            <a:r>
              <a:rPr lang="ru-RU" sz="2400" dirty="0">
                <a:latin typeface="Academy.kz" panose="02000503000000020003" pitchFamily="2" charset="0"/>
              </a:rPr>
              <a:t> мен </a:t>
            </a:r>
            <a:r>
              <a:rPr lang="ru-RU" sz="2400" dirty="0" err="1">
                <a:latin typeface="Academy.kz" panose="02000503000000020003" pitchFamily="2" charset="0"/>
              </a:rPr>
              <a:t>еске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сақтау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көлемінің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аздығы</a:t>
            </a:r>
            <a:r>
              <a:rPr lang="ru-RU" sz="2400" dirty="0">
                <a:latin typeface="Academy.kz" panose="02000503000000020003" pitchFamily="2" charset="0"/>
              </a:rPr>
              <a:t>, </a:t>
            </a:r>
            <a:r>
              <a:rPr lang="ru-RU" sz="2400" dirty="0" err="1">
                <a:latin typeface="Academy.kz" panose="02000503000000020003" pitchFamily="2" charset="0"/>
              </a:rPr>
              <a:t>сондай-ақ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назар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бөлінушілік</a:t>
            </a:r>
            <a:r>
              <a:rPr lang="ru-RU" sz="2400" dirty="0">
                <a:latin typeface="Academy.kz" panose="02000503000000020003" pitchFamily="2" charset="0"/>
              </a:rPr>
              <a:t> пен </a:t>
            </a:r>
            <a:r>
              <a:rPr lang="ru-RU" sz="2400" dirty="0" err="1">
                <a:latin typeface="Academy.kz" panose="02000503000000020003" pitchFamily="2" charset="0"/>
              </a:rPr>
              <a:t>зейінді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шоғырландырудың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қиындығы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тән</a:t>
            </a:r>
            <a:r>
              <a:rPr lang="ru-RU" sz="2400" dirty="0">
                <a:latin typeface="Academy.kz" panose="02000503000000020003" pitchFamily="2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 smtClean="0">
                <a:latin typeface="Academy.kz" panose="02000503000000020003" pitchFamily="2" charset="0"/>
              </a:rPr>
              <a:t>мектеп</a:t>
            </a:r>
            <a:r>
              <a:rPr lang="ru-RU" sz="2400" dirty="0" smtClean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жасына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дейінгі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балалардың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танылатын</a:t>
            </a:r>
            <a:r>
              <a:rPr lang="ru-RU" sz="2400" dirty="0">
                <a:latin typeface="Academy.kz" panose="02000503000000020003" pitchFamily="2" charset="0"/>
              </a:rPr>
              <a:t> объект </a:t>
            </a:r>
            <a:r>
              <a:rPr lang="ru-RU" sz="2400" dirty="0" err="1">
                <a:latin typeface="Academy.kz" panose="02000503000000020003" pitchFamily="2" charset="0"/>
              </a:rPr>
              <a:t>туралы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білімдері</a:t>
            </a:r>
            <a:r>
              <a:rPr lang="ru-RU" sz="2400" dirty="0">
                <a:latin typeface="Academy.kz" panose="02000503000000020003" pitchFamily="2" charset="0"/>
              </a:rPr>
              <a:t> мен </a:t>
            </a:r>
            <a:r>
              <a:rPr lang="ru-RU" sz="2400" dirty="0" err="1">
                <a:latin typeface="Academy.kz" panose="02000503000000020003" pitchFamily="2" charset="0"/>
              </a:rPr>
              <a:t>ұғымдары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деңгейінің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өзектілігі</a:t>
            </a:r>
            <a:r>
              <a:rPr lang="ru-RU" sz="2400" dirty="0">
                <a:latin typeface="Academy.kz" panose="02000503000000020003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0623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1492399" cy="1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33" y="4437112"/>
            <a:ext cx="2281436" cy="223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484784"/>
            <a:ext cx="867645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№ 2 педагогикалық кеңестің шешімі: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kk-KZ" sz="2800" dirty="0" smtClean="0"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«Инклюзивті» білім беруді енгізудің тиімді жолдарын енгізу,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Microsoft YaHei" pitchFamily="34" charset="-122"/>
                <a:cs typeface="Times New Roman" pitchFamily="18" charset="0"/>
              </a:rPr>
              <a:t>ж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MS Gothic"/>
                <a:cs typeface="Times New Roman" pitchFamily="18" charset="0"/>
              </a:rPr>
              <a:t>ү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Microsoft YaHei" pitchFamily="34" charset="-122"/>
                <a:cs typeface="Times New Roman" pitchFamily="18" charset="0"/>
              </a:rPr>
              <a:t>зеге асуын  қадағалау.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cademy.kz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(жауаптылар: әдіскер, тәрбиешілер, пән мұғалімдері)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lang="kk-KZ" sz="2800" dirty="0" smtClean="0"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Инклюзивті білім беруді балабақша қызметіне енгізу. Топтарда даму мүмкіндіктері шектеулі балалармен оқу үдерісін ұйымдастыру қызметін ұйымдастыру.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(жауаптылар: әдіскер, тәрбиешілер, пән мұғалімдері)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cademy.kz" pitchFamily="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98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952631"/>
            <a:ext cx="1492399" cy="1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988840"/>
            <a:ext cx="6984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latin typeface="Academy.kz" panose="02000503000000020003" pitchFamily="2" charset="0"/>
              </a:rPr>
              <a:t>Инклюзивті</a:t>
            </a:r>
            <a:r>
              <a:rPr lang="ru-RU" b="1" dirty="0">
                <a:latin typeface="Academy.kz" panose="02000503000000020003" pitchFamily="2" charset="0"/>
              </a:rPr>
              <a:t> </a:t>
            </a:r>
            <a:r>
              <a:rPr lang="ru-RU" b="1" dirty="0" err="1">
                <a:latin typeface="Academy.kz" panose="02000503000000020003" pitchFamily="2" charset="0"/>
              </a:rPr>
              <a:t>білім</a:t>
            </a:r>
            <a:r>
              <a:rPr lang="ru-RU" b="1" dirty="0">
                <a:latin typeface="Academy.kz" panose="02000503000000020003" pitchFamily="2" charset="0"/>
              </a:rPr>
              <a:t> беру </a:t>
            </a:r>
            <a:r>
              <a:rPr lang="ru-RU" dirty="0">
                <a:latin typeface="Academy.kz" panose="02000503000000020003" pitchFamily="2" charset="0"/>
              </a:rPr>
              <a:t>- </a:t>
            </a:r>
            <a:r>
              <a:rPr lang="ru-RU" dirty="0" err="1">
                <a:latin typeface="Academy.kz" panose="02000503000000020003" pitchFamily="2" charset="0"/>
              </a:rPr>
              <a:t>бұл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уақыт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талабы</a:t>
            </a:r>
            <a:r>
              <a:rPr lang="ru-RU" dirty="0">
                <a:latin typeface="Academy.kz" panose="02000503000000020003" pitchFamily="2" charset="0"/>
              </a:rPr>
              <a:t>, </a:t>
            </a:r>
            <a:r>
              <a:rPr lang="ru-RU" dirty="0" err="1">
                <a:latin typeface="Academy.kz" panose="02000503000000020003" pitchFamily="2" charset="0"/>
              </a:rPr>
              <a:t>адамзат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эволюциясы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алып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келетін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нәрсе</a:t>
            </a:r>
            <a:r>
              <a:rPr lang="ru-RU" dirty="0">
                <a:latin typeface="Academy.kz" panose="02000503000000020003" pitchFamily="2" charset="0"/>
              </a:rPr>
              <a:t>, </a:t>
            </a:r>
            <a:r>
              <a:rPr lang="ru-RU" dirty="0" err="1">
                <a:latin typeface="Academy.kz" panose="02000503000000020003" pitchFamily="2" charset="0"/>
              </a:rPr>
              <a:t>ол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әлеуметтік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беру </a:t>
            </a:r>
            <a:r>
              <a:rPr lang="ru-RU" dirty="0" err="1">
                <a:latin typeface="Academy.kz" panose="02000503000000020003" pitchFamily="2" charset="0"/>
              </a:rPr>
              <a:t>саясатының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ұстанымы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әлеуметтік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құндылық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ретінде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әрекет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етеді</a:t>
            </a:r>
            <a:r>
              <a:rPr lang="ru-RU" dirty="0">
                <a:latin typeface="Academy.kz" panose="02000503000000020003" pitchFamily="2" charset="0"/>
              </a:rPr>
              <a:t>. </a:t>
            </a:r>
          </a:p>
          <a:p>
            <a:pPr algn="just"/>
            <a:r>
              <a:rPr lang="ru-RU" dirty="0" err="1">
                <a:latin typeface="Academy.kz" panose="02000503000000020003" pitchFamily="2" charset="0"/>
              </a:rPr>
              <a:t>Дүниежүзілік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үрдістерге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сәйкес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инклюзивті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беру </a:t>
            </a:r>
            <a:r>
              <a:rPr lang="ru-RU" dirty="0" err="1">
                <a:latin typeface="Academy.kz" panose="02000503000000020003" pitchFamily="2" charset="0"/>
              </a:rPr>
              <a:t>идеялары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жер-жерде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тарала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бастады</a:t>
            </a:r>
            <a:r>
              <a:rPr lang="ru-RU" dirty="0">
                <a:latin typeface="Academy.kz" panose="02000503000000020003" pitchFamily="2" charset="0"/>
              </a:rPr>
              <a:t>. ҚР-</a:t>
            </a:r>
            <a:r>
              <a:rPr lang="ru-RU" dirty="0" err="1">
                <a:latin typeface="Academy.kz" panose="02000503000000020003" pitchFamily="2" charset="0"/>
              </a:rPr>
              <a:t>ның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барлық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облыстарында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мектепке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дейінгі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мектептік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инклюзивті</a:t>
            </a:r>
            <a:r>
              <a:rPr lang="ru-RU" dirty="0">
                <a:latin typeface="Academy.kz" panose="02000503000000020003" pitchFamily="2" charset="0"/>
              </a:rPr>
              <a:t> (</a:t>
            </a:r>
            <a:r>
              <a:rPr lang="ru-RU" dirty="0" err="1">
                <a:latin typeface="Academy.kz" panose="02000503000000020003" pitchFamily="2" charset="0"/>
              </a:rPr>
              <a:t>интеграцияланған</a:t>
            </a:r>
            <a:r>
              <a:rPr lang="ru-RU" dirty="0">
                <a:latin typeface="Academy.kz" panose="02000503000000020003" pitchFamily="2" charset="0"/>
              </a:rPr>
              <a:t>) </a:t>
            </a:r>
            <a:r>
              <a:rPr lang="ru-RU" dirty="0" err="1">
                <a:latin typeface="Academy.kz" panose="02000503000000020003" pitchFamily="2" charset="0"/>
              </a:rPr>
              <a:t>ұйымдар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ашылуда</a:t>
            </a:r>
            <a:r>
              <a:rPr lang="ru-RU" dirty="0">
                <a:latin typeface="Academy.kz" panose="02000503000000020003" pitchFamily="2" charset="0"/>
              </a:rPr>
              <a:t>. </a:t>
            </a:r>
            <a:r>
              <a:rPr lang="ru-RU" dirty="0" err="1">
                <a:latin typeface="Academy.kz" panose="02000503000000020003" pitchFamily="2" charset="0"/>
              </a:rPr>
              <a:t>Енді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инклюзивтік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білімнің</a:t>
            </a:r>
            <a:r>
              <a:rPr lang="ru-RU" dirty="0">
                <a:latin typeface="Academy.kz" panose="02000503000000020003" pitchFamily="2" charset="0"/>
              </a:rPr>
              <a:t> - </a:t>
            </a:r>
            <a:r>
              <a:rPr lang="ru-RU" dirty="0" err="1">
                <a:latin typeface="Academy.kz" panose="02000503000000020003" pitchFamily="2" charset="0"/>
              </a:rPr>
              <a:t>маңызды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экономикалық</a:t>
            </a:r>
            <a:r>
              <a:rPr lang="ru-RU" dirty="0">
                <a:latin typeface="Academy.kz" panose="02000503000000020003" pitchFamily="2" charset="0"/>
              </a:rPr>
              <a:t> ресурс </a:t>
            </a:r>
            <a:r>
              <a:rPr lang="ru-RU" dirty="0" err="1">
                <a:latin typeface="Academy.kz" panose="02000503000000020003" pitchFamily="2" charset="0"/>
              </a:rPr>
              <a:t>екендігі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фактісі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күмән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келтірмейді</a:t>
            </a:r>
            <a:r>
              <a:rPr lang="ru-RU" dirty="0">
                <a:latin typeface="Academy.kz" panose="02000503000000020003" pitchFamily="2" charset="0"/>
              </a:rPr>
              <a:t>, </a:t>
            </a:r>
            <a:r>
              <a:rPr lang="ru-RU" dirty="0" err="1">
                <a:latin typeface="Academy.kz" panose="02000503000000020003" pitchFamily="2" charset="0"/>
              </a:rPr>
              <a:t>өйткені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балаларға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неғұрлым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кең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білімдік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әлеуметтік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артықшылықтар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береді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олардың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кәсіптік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біліктілігін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арттыру</a:t>
            </a:r>
            <a:r>
              <a:rPr lang="ru-RU" dirty="0">
                <a:latin typeface="Academy.kz" panose="02000503000000020003" pitchFamily="2" charset="0"/>
              </a:rPr>
              <a:t> мен </a:t>
            </a:r>
            <a:r>
              <a:rPr lang="ru-RU" dirty="0" err="1">
                <a:latin typeface="Academy.kz" panose="02000503000000020003" pitchFamily="2" charset="0"/>
              </a:rPr>
              <a:t>еңбек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нарығындағы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бәсекеге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қабілеттілігін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қамтамасыз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етуге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елеулі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үлес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қосады</a:t>
            </a:r>
            <a:r>
              <a:rPr lang="ru-RU" dirty="0">
                <a:latin typeface="Academy.kz" panose="02000503000000020003" pitchFamily="2" charset="0"/>
              </a:rPr>
              <a:t>. </a:t>
            </a:r>
            <a:r>
              <a:rPr lang="ru-RU" dirty="0" err="1">
                <a:latin typeface="Academy.kz" panose="02000503000000020003" pitchFamily="2" charset="0"/>
              </a:rPr>
              <a:t>қазіргі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уақытта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smtClean="0">
                <a:latin typeface="Academy.kz" panose="02000503000000020003" pitchFamily="2" charset="0"/>
              </a:rPr>
              <a:t>ҚР-</a:t>
            </a:r>
            <a:r>
              <a:rPr lang="ru-RU" dirty="0" err="1" smtClean="0">
                <a:latin typeface="Academy.kz" panose="02000503000000020003" pitchFamily="2" charset="0"/>
              </a:rPr>
              <a:t>нда</a:t>
            </a:r>
            <a:r>
              <a:rPr lang="ru-RU" dirty="0" smtClean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мүмкіндіктері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шектеулі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балаларды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жалпы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беру </a:t>
            </a:r>
            <a:r>
              <a:rPr lang="ru-RU" dirty="0" err="1">
                <a:latin typeface="Academy.kz" panose="02000503000000020003" pitchFamily="2" charset="0"/>
              </a:rPr>
              <a:t>үдерісіне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қосудың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қажетті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жағдайларын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мемлекеттік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деңгейде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реттейтін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нормативтік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құқықтық</a:t>
            </a:r>
            <a:r>
              <a:rPr lang="ru-RU" dirty="0">
                <a:latin typeface="Academy.kz" panose="02000503000000020003" pitchFamily="2" charset="0"/>
              </a:rPr>
              <a:t> база </a:t>
            </a:r>
            <a:r>
              <a:rPr lang="ru-RU" dirty="0" err="1">
                <a:latin typeface="Academy.kz" panose="02000503000000020003" pitchFamily="2" charset="0"/>
              </a:rPr>
              <a:t>жасалған</a:t>
            </a:r>
            <a:r>
              <a:rPr lang="ru-RU" dirty="0">
                <a:latin typeface="Academy.kz" panose="02000503000000020003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8445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33" y="4437112"/>
            <a:ext cx="2281436" cy="223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05780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cademy.kz" panose="02000503000000020003" pitchFamily="2" charset="0"/>
              </a:rPr>
              <a:t>- </a:t>
            </a:r>
            <a:r>
              <a:rPr lang="ru-RU" dirty="0">
                <a:latin typeface="Academy.kz" panose="02000503000000020003" pitchFamily="2" charset="0"/>
              </a:rPr>
              <a:t>«ҚР-да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беруді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дамытудың</a:t>
            </a:r>
            <a:r>
              <a:rPr lang="ru-RU" dirty="0">
                <a:latin typeface="Academy.kz" panose="02000503000000020003" pitchFamily="2" charset="0"/>
              </a:rPr>
              <a:t> 2011-2020 </a:t>
            </a:r>
            <a:r>
              <a:rPr lang="ru-RU" dirty="0" err="1">
                <a:latin typeface="Academy.kz" panose="02000503000000020003" pitchFamily="2" charset="0"/>
              </a:rPr>
              <a:t>жылдарға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арналған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мемлекеттік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бағдарламасы</a:t>
            </a:r>
            <a:r>
              <a:rPr lang="ru-RU" dirty="0">
                <a:latin typeface="Academy.kz" panose="02000503000000020003" pitchFamily="2" charset="0"/>
              </a:rPr>
              <a:t>» (ҚР </a:t>
            </a:r>
            <a:r>
              <a:rPr lang="ru-RU" dirty="0" err="1">
                <a:latin typeface="Academy.kz" panose="02000503000000020003" pitchFamily="2" charset="0"/>
              </a:rPr>
              <a:t>Президентінің</a:t>
            </a:r>
            <a:r>
              <a:rPr lang="ru-RU" dirty="0">
                <a:latin typeface="Academy.kz" panose="02000503000000020003" pitchFamily="2" charset="0"/>
              </a:rPr>
              <a:t> 07.12.2010  ж. </a:t>
            </a:r>
            <a:r>
              <a:rPr lang="en-US" dirty="0">
                <a:latin typeface="Academy.kz" panose="02000503000000020003" pitchFamily="2" charset="0"/>
              </a:rPr>
              <a:t>N 1118 </a:t>
            </a:r>
            <a:r>
              <a:rPr lang="ru-RU" dirty="0" err="1">
                <a:latin typeface="Academy.kz" panose="02000503000000020003" pitchFamily="2" charset="0"/>
              </a:rPr>
              <a:t>Жарлығымен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бекітілген</a:t>
            </a:r>
            <a:r>
              <a:rPr lang="ru-RU" dirty="0">
                <a:latin typeface="Academy.kz" panose="02000503000000020003" pitchFamily="2" charset="0"/>
              </a:rPr>
              <a:t>), (02.11.2012 ж. </a:t>
            </a:r>
            <a:r>
              <a:rPr lang="ru-RU" dirty="0" err="1">
                <a:latin typeface="Academy.kz" panose="02000503000000020003" pitchFamily="2" charset="0"/>
              </a:rPr>
              <a:t>берілген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өзгерістер</a:t>
            </a:r>
            <a:r>
              <a:rPr lang="ru-RU" dirty="0">
                <a:latin typeface="Academy.kz" panose="02000503000000020003" pitchFamily="2" charset="0"/>
              </a:rPr>
              <a:t> мен </a:t>
            </a:r>
            <a:r>
              <a:rPr lang="ru-RU" dirty="0" err="1">
                <a:latin typeface="Academy.kz" panose="02000503000000020003" pitchFamily="2" charset="0"/>
              </a:rPr>
              <a:t>толықтырулармен</a:t>
            </a:r>
            <a:r>
              <a:rPr lang="ru-RU" dirty="0">
                <a:latin typeface="Academy.kz" panose="02000503000000020003" pitchFamily="2" charset="0"/>
              </a:rPr>
              <a:t>); </a:t>
            </a:r>
          </a:p>
          <a:p>
            <a:r>
              <a:rPr lang="ru-RU" dirty="0">
                <a:latin typeface="Academy.kz" panose="02000503000000020003" pitchFamily="2" charset="0"/>
              </a:rPr>
              <a:t>- ҚР-</a:t>
            </a:r>
            <a:r>
              <a:rPr lang="ru-RU" dirty="0" err="1">
                <a:latin typeface="Academy.kz" panose="02000503000000020003" pitchFamily="2" charset="0"/>
              </a:rPr>
              <a:t>ның</a:t>
            </a:r>
            <a:r>
              <a:rPr lang="ru-RU" dirty="0">
                <a:latin typeface="Academy.kz" panose="02000503000000020003" pitchFamily="2" charset="0"/>
              </a:rPr>
              <a:t> «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туралы</a:t>
            </a:r>
            <a:r>
              <a:rPr lang="ru-RU" dirty="0">
                <a:latin typeface="Academy.kz" panose="02000503000000020003" pitchFamily="2" charset="0"/>
              </a:rPr>
              <a:t>» 27.07.2007 ж. </a:t>
            </a:r>
            <a:r>
              <a:rPr lang="en-US" dirty="0">
                <a:latin typeface="Academy.kz" panose="02000503000000020003" pitchFamily="2" charset="0"/>
              </a:rPr>
              <a:t>N 319-111 3</a:t>
            </a:r>
            <a:r>
              <a:rPr lang="ru-RU" dirty="0" err="1">
                <a:latin typeface="Academy.kz" panose="02000503000000020003" pitchFamily="2" charset="0"/>
              </a:rPr>
              <a:t>аңы</a:t>
            </a:r>
            <a:r>
              <a:rPr lang="ru-RU" dirty="0">
                <a:latin typeface="Academy.kz" panose="02000503000000020003" pitchFamily="2" charset="0"/>
              </a:rPr>
              <a:t> (14.01.2014 ж. </a:t>
            </a:r>
            <a:r>
              <a:rPr lang="ru-RU" dirty="0" err="1">
                <a:latin typeface="Academy.kz" panose="02000503000000020003" pitchFamily="2" charset="0"/>
              </a:rPr>
              <a:t>берілген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өзгерістер</a:t>
            </a:r>
            <a:r>
              <a:rPr lang="ru-RU" dirty="0">
                <a:latin typeface="Academy.kz" panose="02000503000000020003" pitchFamily="2" charset="0"/>
              </a:rPr>
              <a:t> мен </a:t>
            </a:r>
            <a:r>
              <a:rPr lang="ru-RU" dirty="0" err="1">
                <a:latin typeface="Academy.kz" panose="02000503000000020003" pitchFamily="2" charset="0"/>
              </a:rPr>
              <a:t>толықтыруларымен</a:t>
            </a:r>
            <a:r>
              <a:rPr lang="ru-RU" dirty="0">
                <a:latin typeface="Academy.kz" panose="02000503000000020003" pitchFamily="2" charset="0"/>
              </a:rPr>
              <a:t>); </a:t>
            </a:r>
          </a:p>
          <a:p>
            <a:r>
              <a:rPr lang="ru-RU" dirty="0">
                <a:latin typeface="Academy.kz" panose="02000503000000020003" pitchFamily="2" charset="0"/>
              </a:rPr>
              <a:t>- ҚР-</a:t>
            </a:r>
            <a:r>
              <a:rPr lang="ru-RU" dirty="0" err="1">
                <a:latin typeface="Academy.kz" panose="02000503000000020003" pitchFamily="2" charset="0"/>
              </a:rPr>
              <a:t>ның</a:t>
            </a:r>
            <a:r>
              <a:rPr lang="ru-RU" dirty="0">
                <a:latin typeface="Academy.kz" panose="02000503000000020003" pitchFamily="2" charset="0"/>
              </a:rPr>
              <a:t> «</a:t>
            </a:r>
            <a:r>
              <a:rPr lang="ru-RU" dirty="0" err="1">
                <a:latin typeface="Academy.kz" panose="02000503000000020003" pitchFamily="2" charset="0"/>
              </a:rPr>
              <a:t>Кемтар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балаларды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әлеуметтік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медициналық-педагогикалық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түзеу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арқылы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қолдау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туралы</a:t>
            </a:r>
            <a:r>
              <a:rPr lang="ru-RU" dirty="0">
                <a:latin typeface="Academy.kz" panose="02000503000000020003" pitchFamily="2" charset="0"/>
              </a:rPr>
              <a:t>» 11.07.2002 ж. </a:t>
            </a:r>
            <a:r>
              <a:rPr lang="en-US" dirty="0">
                <a:latin typeface="Academy.kz" panose="02000503000000020003" pitchFamily="2" charset="0"/>
              </a:rPr>
              <a:t>N 343-11 3</a:t>
            </a:r>
            <a:r>
              <a:rPr lang="ru-RU" dirty="0" err="1">
                <a:latin typeface="Academy.kz" panose="02000503000000020003" pitchFamily="2" charset="0"/>
              </a:rPr>
              <a:t>аңы</a:t>
            </a:r>
            <a:r>
              <a:rPr lang="ru-RU" dirty="0">
                <a:latin typeface="Academy.kz" panose="02000503000000020003" pitchFamily="2" charset="0"/>
              </a:rPr>
              <a:t> (13.01.2014 ж. </a:t>
            </a:r>
            <a:r>
              <a:rPr lang="ru-RU" dirty="0" err="1">
                <a:latin typeface="Academy.kz" panose="02000503000000020003" pitchFamily="2" charset="0"/>
              </a:rPr>
              <a:t>берілген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өзгерістер</a:t>
            </a:r>
            <a:r>
              <a:rPr lang="ru-RU" dirty="0">
                <a:latin typeface="Academy.kz" panose="02000503000000020003" pitchFamily="2" charset="0"/>
              </a:rPr>
              <a:t> мен </a:t>
            </a:r>
            <a:r>
              <a:rPr lang="ru-RU" dirty="0" err="1">
                <a:latin typeface="Academy.kz" panose="02000503000000020003" pitchFamily="2" charset="0"/>
              </a:rPr>
              <a:t>толықтыруларымен</a:t>
            </a:r>
            <a:r>
              <a:rPr lang="ru-RU" dirty="0">
                <a:latin typeface="Academy.kz" panose="02000503000000020003" pitchFamily="2" charset="0"/>
              </a:rPr>
              <a:t>); </a:t>
            </a:r>
          </a:p>
          <a:p>
            <a:r>
              <a:rPr lang="ru-RU" dirty="0">
                <a:latin typeface="Academy.kz" panose="02000503000000020003" pitchFamily="2" charset="0"/>
              </a:rPr>
              <a:t>- ҚР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ғылым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министрлігінің</a:t>
            </a:r>
            <a:r>
              <a:rPr lang="ru-RU" dirty="0">
                <a:latin typeface="Academy.kz" panose="02000503000000020003" pitchFamily="2" charset="0"/>
              </a:rPr>
              <a:t> 2011-2015 </a:t>
            </a:r>
            <a:r>
              <a:rPr lang="ru-RU" dirty="0" err="1">
                <a:latin typeface="Academy.kz" panose="02000503000000020003" pitchFamily="2" charset="0"/>
              </a:rPr>
              <a:t>жылдарға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арналған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стратегиялық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жоспары</a:t>
            </a:r>
            <a:r>
              <a:rPr lang="ru-RU" dirty="0">
                <a:latin typeface="Academy.kz" panose="02000503000000020003" pitchFamily="2" charset="0"/>
              </a:rPr>
              <a:t> (ҚР </a:t>
            </a:r>
            <a:r>
              <a:rPr lang="ru-RU" dirty="0" err="1">
                <a:latin typeface="Academy.kz" panose="02000503000000020003" pitchFamily="2" charset="0"/>
              </a:rPr>
              <a:t>Үкіметінің</a:t>
            </a:r>
            <a:r>
              <a:rPr lang="ru-RU" dirty="0">
                <a:latin typeface="Academy.kz" panose="02000503000000020003" pitchFamily="2" charset="0"/>
              </a:rPr>
              <a:t> 19.02.2011 ж. </a:t>
            </a:r>
            <a:r>
              <a:rPr lang="en-US" dirty="0">
                <a:latin typeface="Academy.kz" panose="02000503000000020003" pitchFamily="2" charset="0"/>
              </a:rPr>
              <a:t>N 160 </a:t>
            </a:r>
            <a:r>
              <a:rPr lang="ru-RU" dirty="0" err="1">
                <a:latin typeface="Academy.kz" panose="02000503000000020003" pitchFamily="2" charset="0"/>
              </a:rPr>
              <a:t>қаулысымен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бекітілген</a:t>
            </a:r>
            <a:r>
              <a:rPr lang="ru-RU" dirty="0">
                <a:latin typeface="Academy.kz" panose="02000503000000020003" pitchFamily="2" charset="0"/>
              </a:rPr>
              <a:t>) (31.12.2013 ж. </a:t>
            </a:r>
            <a:r>
              <a:rPr lang="ru-RU" dirty="0" err="1">
                <a:latin typeface="Academy.kz" panose="02000503000000020003" pitchFamily="2" charset="0"/>
              </a:rPr>
              <a:t>берілген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өзгерістер</a:t>
            </a:r>
            <a:r>
              <a:rPr lang="ru-RU" dirty="0">
                <a:latin typeface="Academy.kz" panose="02000503000000020003" pitchFamily="2" charset="0"/>
              </a:rPr>
              <a:t> мен </a:t>
            </a:r>
            <a:r>
              <a:rPr lang="ru-RU" dirty="0" err="1">
                <a:latin typeface="Academy.kz" panose="02000503000000020003" pitchFamily="2" charset="0"/>
              </a:rPr>
              <a:t>толықтырулармен</a:t>
            </a:r>
            <a:r>
              <a:rPr lang="ru-RU" dirty="0">
                <a:latin typeface="Academy.kz" panose="02000503000000020003" pitchFamily="2" charset="0"/>
              </a:rPr>
              <a:t>); </a:t>
            </a:r>
          </a:p>
          <a:p>
            <a:r>
              <a:rPr lang="ru-RU" dirty="0">
                <a:latin typeface="Academy.kz" panose="02000503000000020003" pitchFamily="2" charset="0"/>
              </a:rPr>
              <a:t>- </a:t>
            </a:r>
            <a:r>
              <a:rPr lang="ru-RU" dirty="0" err="1">
                <a:latin typeface="Academy.kz" panose="02000503000000020003" pitchFamily="2" charset="0"/>
              </a:rPr>
              <a:t>Арнайы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беру </a:t>
            </a:r>
            <a:r>
              <a:rPr lang="ru-RU" dirty="0" err="1">
                <a:latin typeface="Academy.kz" panose="02000503000000020003" pitchFamily="2" charset="0"/>
              </a:rPr>
              <a:t>ұйымдары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қызметінің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үлгілік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қағидалары</a:t>
            </a:r>
            <a:r>
              <a:rPr lang="ru-RU" dirty="0">
                <a:latin typeface="Academy.kz" panose="02000503000000020003" pitchFamily="2" charset="0"/>
              </a:rPr>
              <a:t> (ҚР </a:t>
            </a:r>
            <a:r>
              <a:rPr lang="ru-RU" dirty="0" err="1">
                <a:latin typeface="Academy.kz" panose="02000503000000020003" pitchFamily="2" charset="0"/>
              </a:rPr>
              <a:t>Үкіметінің</a:t>
            </a:r>
            <a:r>
              <a:rPr lang="ru-RU" dirty="0">
                <a:latin typeface="Academy.kz" panose="02000503000000020003" pitchFamily="2" charset="0"/>
              </a:rPr>
              <a:t> 17.05.2013 ж. </a:t>
            </a:r>
            <a:r>
              <a:rPr lang="en-US" dirty="0" smtClean="0">
                <a:latin typeface="Academy.kz" panose="02000503000000020003" pitchFamily="2" charset="0"/>
              </a:rPr>
              <a:t>N </a:t>
            </a:r>
            <a:r>
              <a:rPr lang="en-US" dirty="0">
                <a:latin typeface="Academy.kz" panose="02000503000000020003" pitchFamily="2" charset="0"/>
              </a:rPr>
              <a:t>499 </a:t>
            </a:r>
            <a:r>
              <a:rPr lang="ru-RU" dirty="0" err="1">
                <a:latin typeface="Academy.kz" panose="02000503000000020003" pitchFamily="2" charset="0"/>
              </a:rPr>
              <a:t>қаулысымен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бекітілген</a:t>
            </a:r>
            <a:r>
              <a:rPr lang="ru-RU" dirty="0">
                <a:latin typeface="Academy.kz" panose="02000503000000020003" pitchFamily="2" charset="0"/>
              </a:rPr>
              <a:t>); </a:t>
            </a:r>
          </a:p>
          <a:p>
            <a:r>
              <a:rPr lang="ru-RU" dirty="0">
                <a:latin typeface="Academy.kz" panose="02000503000000020003" pitchFamily="2" charset="0"/>
              </a:rPr>
              <a:t>- Даму </a:t>
            </a:r>
            <a:r>
              <a:rPr lang="ru-RU" dirty="0" err="1">
                <a:latin typeface="Academy.kz" panose="02000503000000020003" pitchFamily="2" charset="0"/>
              </a:rPr>
              <a:t>мүмкіндігі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шектеулі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балаларға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арналған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арнайы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беру </a:t>
            </a:r>
            <a:r>
              <a:rPr lang="ru-RU" dirty="0" err="1">
                <a:latin typeface="Academy.kz" panose="02000503000000020003" pitchFamily="2" charset="0"/>
              </a:rPr>
              <a:t>ұйымдарының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түрлері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қызметінің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үлгілік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қағидалары</a:t>
            </a:r>
            <a:r>
              <a:rPr lang="ru-RU" dirty="0">
                <a:latin typeface="Academy.kz" panose="02000503000000020003" pitchFamily="2" charset="0"/>
              </a:rPr>
              <a:t> (ҚР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ғылым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министрінің</a:t>
            </a:r>
            <a:r>
              <a:rPr lang="ru-RU" dirty="0">
                <a:latin typeface="Academy.kz" panose="02000503000000020003" pitchFamily="2" charset="0"/>
              </a:rPr>
              <a:t> 04.07.201 3 ж. </a:t>
            </a:r>
            <a:r>
              <a:rPr lang="en-US" dirty="0">
                <a:latin typeface="Academy.kz" panose="02000503000000020003" pitchFamily="2" charset="0"/>
              </a:rPr>
              <a:t>N 258 </a:t>
            </a:r>
            <a:r>
              <a:rPr lang="ru-RU" dirty="0" err="1">
                <a:latin typeface="Academy.kz" panose="02000503000000020003" pitchFamily="2" charset="0"/>
              </a:rPr>
              <a:t>бұйрығымен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бекітілген</a:t>
            </a:r>
            <a:r>
              <a:rPr lang="ru-RU" dirty="0">
                <a:latin typeface="Academy.kz" panose="02000503000000020003" pitchFamily="2" charset="0"/>
              </a:rPr>
              <a:t>)*; </a:t>
            </a:r>
          </a:p>
          <a:p>
            <a:r>
              <a:rPr lang="ru-RU" dirty="0">
                <a:latin typeface="Academy.kz" panose="02000503000000020003" pitchFamily="2" charset="0"/>
              </a:rPr>
              <a:t>- Даму </a:t>
            </a:r>
            <a:r>
              <a:rPr lang="ru-RU" dirty="0" err="1">
                <a:latin typeface="Academy.kz" panose="02000503000000020003" pitchFamily="2" charset="0"/>
              </a:rPr>
              <a:t>мүмкіндіктері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шектеулі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балаларды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психологиялық</a:t>
            </a:r>
            <a:r>
              <a:rPr lang="ru-RU" dirty="0">
                <a:latin typeface="Academy.kz" panose="02000503000000020003" pitchFamily="2" charset="0"/>
              </a:rPr>
              <a:t>- </a:t>
            </a:r>
            <a:r>
              <a:rPr lang="ru-RU" dirty="0" err="1">
                <a:latin typeface="Academy.kz" panose="02000503000000020003" pitchFamily="2" charset="0"/>
              </a:rPr>
              <a:t>педагогикалық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қолдаудың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әдістемелік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ұсынымдары</a:t>
            </a:r>
            <a:r>
              <a:rPr lang="ru-RU" dirty="0">
                <a:latin typeface="Academy.kz" panose="02000503000000020003" pitchFamily="2" charset="0"/>
              </a:rPr>
              <a:t> (ҚР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ғылым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министрінің</a:t>
            </a:r>
            <a:r>
              <a:rPr lang="ru-RU" dirty="0">
                <a:latin typeface="Academy.kz" panose="02000503000000020003" pitchFamily="2" charset="0"/>
              </a:rPr>
              <a:t> 12.12.2011 ж. </a:t>
            </a:r>
            <a:r>
              <a:rPr lang="en-US" dirty="0">
                <a:latin typeface="Academy.kz" panose="02000503000000020003" pitchFamily="2" charset="0"/>
              </a:rPr>
              <a:t>N 524 </a:t>
            </a:r>
            <a:r>
              <a:rPr lang="ru-RU" dirty="0" err="1">
                <a:latin typeface="Academy.kz" panose="02000503000000020003" pitchFamily="2" charset="0"/>
              </a:rPr>
              <a:t>бұйрығымен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бекітілген</a:t>
            </a:r>
            <a:r>
              <a:rPr lang="ru-RU" dirty="0">
                <a:latin typeface="Academy.kz" panose="02000503000000020003" pitchFamily="2" charset="0"/>
              </a:rPr>
              <a:t>); </a:t>
            </a:r>
          </a:p>
          <a:p>
            <a:r>
              <a:rPr lang="ru-RU" dirty="0">
                <a:latin typeface="Academy.kz" panose="02000503000000020003" pitchFamily="2" charset="0"/>
              </a:rPr>
              <a:t>- Даму </a:t>
            </a:r>
            <a:r>
              <a:rPr lang="ru-RU" dirty="0" err="1">
                <a:latin typeface="Academy.kz" panose="02000503000000020003" pitchFamily="2" charset="0"/>
              </a:rPr>
              <a:t>мүмкіндіктері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шектеулі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балаларға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интеграцияланған</a:t>
            </a:r>
            <a:r>
              <a:rPr lang="ru-RU" dirty="0">
                <a:latin typeface="Academy.kz" panose="02000503000000020003" pitchFamily="2" charset="0"/>
              </a:rPr>
              <a:t> (</a:t>
            </a:r>
            <a:r>
              <a:rPr lang="ru-RU" dirty="0" err="1">
                <a:latin typeface="Academy.kz" panose="02000503000000020003" pitchFamily="2" charset="0"/>
              </a:rPr>
              <a:t>инклюзивті</a:t>
            </a:r>
            <a:r>
              <a:rPr lang="ru-RU" dirty="0">
                <a:latin typeface="Academy.kz" panose="02000503000000020003" pitchFamily="2" charset="0"/>
              </a:rPr>
              <a:t>)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беруді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ұйымдастыру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жөніндегі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ұсынымдар</a:t>
            </a:r>
            <a:r>
              <a:rPr lang="ru-RU" dirty="0">
                <a:latin typeface="Academy.kz" panose="02000503000000020003" pitchFamily="2" charset="0"/>
              </a:rPr>
              <a:t> (ҚР </a:t>
            </a:r>
            <a:r>
              <a:rPr lang="ru-RU" dirty="0" err="1">
                <a:latin typeface="Academy.kz" panose="02000503000000020003" pitchFamily="2" charset="0"/>
              </a:rPr>
              <a:t>Білім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ғылым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министрлігінің</a:t>
            </a:r>
            <a:r>
              <a:rPr lang="ru-RU" dirty="0">
                <a:latin typeface="Academy.kz" panose="02000503000000020003" pitchFamily="2" charset="0"/>
              </a:rPr>
              <a:t> 16.03.2009 ж. </a:t>
            </a:r>
            <a:r>
              <a:rPr lang="en-US" dirty="0">
                <a:latin typeface="Academy.kz" panose="02000503000000020003" pitchFamily="2" charset="0"/>
              </a:rPr>
              <a:t>N 4-02-4/450 </a:t>
            </a:r>
            <a:r>
              <a:rPr lang="ru-RU" dirty="0" err="1">
                <a:latin typeface="Academy.kz" panose="02000503000000020003" pitchFamily="2" charset="0"/>
              </a:rPr>
              <a:t>бұйрығымен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бекітілген</a:t>
            </a:r>
            <a:r>
              <a:rPr lang="ru-RU" dirty="0">
                <a:latin typeface="Academy.kz" panose="02000503000000020003" pitchFamily="2" charset="0"/>
              </a:rPr>
              <a:t>) </a:t>
            </a:r>
            <a:r>
              <a:rPr lang="ru-RU" dirty="0" err="1">
                <a:latin typeface="Academy.kz" panose="02000503000000020003" pitchFamily="2" charset="0"/>
              </a:rPr>
              <a:t>және</a:t>
            </a:r>
            <a:r>
              <a:rPr lang="ru-RU" dirty="0">
                <a:latin typeface="Academy.kz" panose="02000503000000020003" pitchFamily="2" charset="0"/>
              </a:rPr>
              <a:t> </a:t>
            </a:r>
            <a:r>
              <a:rPr lang="ru-RU" dirty="0" err="1">
                <a:latin typeface="Academy.kz" panose="02000503000000020003" pitchFamily="2" charset="0"/>
              </a:rPr>
              <a:t>басқалар</a:t>
            </a:r>
            <a:r>
              <a:rPr lang="ru-RU" dirty="0">
                <a:latin typeface="Academy.kz" panose="02000503000000020003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6956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93" y="134295"/>
            <a:ext cx="1492399" cy="1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51176"/>
            <a:ext cx="2281436" cy="223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5075" y="1404188"/>
            <a:ext cx="7992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cademy.kz" panose="02000503000000020003" pitchFamily="2" charset="0"/>
              </a:rPr>
              <a:t>МДҰ-да </a:t>
            </a:r>
            <a:r>
              <a:rPr lang="ru-RU" sz="2400" b="1" dirty="0" err="1">
                <a:latin typeface="Academy.kz" panose="02000503000000020003" pitchFamily="2" charset="0"/>
              </a:rPr>
              <a:t>жеке</a:t>
            </a:r>
            <a:r>
              <a:rPr lang="ru-RU" sz="2400" b="1" dirty="0">
                <a:latin typeface="Academy.kz" panose="02000503000000020003" pitchFamily="2" charset="0"/>
              </a:rPr>
              <a:t> </a:t>
            </a:r>
            <a:r>
              <a:rPr lang="ru-RU" sz="2400" b="1" dirty="0" err="1">
                <a:latin typeface="Academy.kz" panose="02000503000000020003" pitchFamily="2" charset="0"/>
              </a:rPr>
              <a:t>қажеттіліктері есепке</a:t>
            </a:r>
            <a:r>
              <a:rPr lang="ru-RU" sz="2400" b="1" dirty="0">
                <a:latin typeface="Academy.kz" panose="02000503000000020003" pitchFamily="2" charset="0"/>
              </a:rPr>
              <a:t> </a:t>
            </a:r>
            <a:r>
              <a:rPr lang="ru-RU" sz="2400" b="1" dirty="0" err="1">
                <a:latin typeface="Academy.kz" panose="02000503000000020003" pitchFamily="2" charset="0"/>
              </a:rPr>
              <a:t>алынатындай</a:t>
            </a:r>
            <a:r>
              <a:rPr lang="ru-RU" sz="2400" b="1" dirty="0">
                <a:latin typeface="Academy.kz" panose="02000503000000020003" pitchFamily="2" charset="0"/>
              </a:rPr>
              <a:t> </a:t>
            </a:r>
            <a:r>
              <a:rPr lang="ru-RU" sz="2400" b="1" dirty="0" smtClean="0">
                <a:latin typeface="Academy.kz" panose="02000503000000020003" pitchFamily="2" charset="0"/>
              </a:rPr>
              <a:t>ж</a:t>
            </a:r>
            <a:r>
              <a:rPr lang="kk-KZ" sz="2400" b="1" dirty="0" smtClean="0">
                <a:latin typeface="Academy.kz" panose="02000503000000020003" pitchFamily="2" charset="0"/>
              </a:rPr>
              <a:t>ә</a:t>
            </a:r>
            <a:r>
              <a:rPr lang="ru-RU" sz="2400" b="1" dirty="0" smtClean="0">
                <a:latin typeface="Academy.kz" panose="02000503000000020003" pitchFamily="2" charset="0"/>
              </a:rPr>
              <a:t>не </a:t>
            </a:r>
            <a:r>
              <a:rPr lang="ru-RU" sz="2400" b="1" dirty="0" err="1">
                <a:latin typeface="Academy.kz" panose="02000503000000020003" pitchFamily="2" charset="0"/>
              </a:rPr>
              <a:t>әрбір </a:t>
            </a:r>
            <a:r>
              <a:rPr lang="ru-RU" sz="2400" b="1" dirty="0">
                <a:latin typeface="Academy.kz" panose="02000503000000020003" pitchFamily="2" charset="0"/>
              </a:rPr>
              <a:t>бала </a:t>
            </a:r>
            <a:r>
              <a:rPr lang="ru-RU" sz="2400" b="1" dirty="0" err="1">
                <a:latin typeface="Academy.kz" panose="02000503000000020003" pitchFamily="2" charset="0"/>
              </a:rPr>
              <a:t>оқу үдерісіне өз мүмкіндіктері </a:t>
            </a:r>
            <a:r>
              <a:rPr lang="ru-RU" sz="2400" b="1" dirty="0">
                <a:latin typeface="Academy.kz" panose="02000503000000020003" pitchFamily="2" charset="0"/>
              </a:rPr>
              <a:t>мен </a:t>
            </a:r>
            <a:r>
              <a:rPr lang="ru-RU" sz="2400" b="1" dirty="0" err="1">
                <a:latin typeface="Academy.kz" panose="02000503000000020003" pitchFamily="2" charset="0"/>
              </a:rPr>
              <a:t>ерекшеліктеріне</a:t>
            </a:r>
            <a:r>
              <a:rPr lang="ru-RU" sz="2400" b="1" dirty="0">
                <a:latin typeface="Academy.kz" panose="02000503000000020003" pitchFamily="2" charset="0"/>
              </a:rPr>
              <a:t> </a:t>
            </a:r>
            <a:r>
              <a:rPr lang="ru-RU" sz="2400" b="1" dirty="0" err="1">
                <a:latin typeface="Academy.kz" panose="02000503000000020003" pitchFamily="2" charset="0"/>
              </a:rPr>
              <a:t>сайкес</a:t>
            </a:r>
            <a:r>
              <a:rPr lang="ru-RU" sz="2400" b="1" dirty="0">
                <a:latin typeface="Academy.kz" panose="02000503000000020003" pitchFamily="2" charset="0"/>
              </a:rPr>
              <a:t> </a:t>
            </a:r>
            <a:r>
              <a:rPr lang="ru-RU" sz="2400" b="1" dirty="0" err="1">
                <a:latin typeface="Academy.kz" panose="02000503000000020003" pitchFamily="2" charset="0"/>
              </a:rPr>
              <a:t>тиімді</a:t>
            </a:r>
            <a:r>
              <a:rPr lang="ru-RU" sz="2400" b="1" dirty="0">
                <a:latin typeface="Academy.kz" panose="02000503000000020003" pitchFamily="2" charset="0"/>
              </a:rPr>
              <a:t> </a:t>
            </a:r>
            <a:r>
              <a:rPr lang="ru-RU" sz="2400" b="1" dirty="0" err="1">
                <a:latin typeface="Academy.kz" panose="02000503000000020003" pitchFamily="2" charset="0"/>
              </a:rPr>
              <a:t>қатыса алатындай</a:t>
            </a:r>
            <a:r>
              <a:rPr lang="ru-RU" sz="2400" b="1" dirty="0">
                <a:latin typeface="Academy.kz" panose="02000503000000020003" pitchFamily="2" charset="0"/>
              </a:rPr>
              <a:t> </a:t>
            </a:r>
            <a:r>
              <a:rPr lang="ru-RU" sz="2400" b="1" dirty="0" err="1">
                <a:latin typeface="Academy.kz" panose="02000503000000020003" pitchFamily="2" charset="0"/>
              </a:rPr>
              <a:t>оқу үдерісін қалай ұйымдастыру керек</a:t>
            </a:r>
            <a:r>
              <a:rPr lang="ru-RU" sz="2400" b="1" dirty="0">
                <a:latin typeface="Academy.kz" panose="02000503000000020003" pitchFamily="2" charset="0"/>
              </a:rPr>
              <a:t>? </a:t>
            </a:r>
            <a:endParaRPr lang="ru-RU" sz="2400" b="1" dirty="0" smtClean="0">
              <a:latin typeface="Academy.kz" panose="02000503000000020003" pitchFamily="2" charset="0"/>
            </a:endParaRPr>
          </a:p>
          <a:p>
            <a:pPr algn="just"/>
            <a:endParaRPr lang="kk-KZ" sz="2400" b="1" dirty="0">
              <a:latin typeface="Academy.kz" panose="02000503000000020003" pitchFamily="2" charset="0"/>
            </a:endParaRPr>
          </a:p>
          <a:p>
            <a:pPr algn="just"/>
            <a:r>
              <a:rPr lang="ru-RU" sz="2400" dirty="0" err="1" smtClean="0">
                <a:latin typeface="Academy.kz" panose="02000503000000020003" pitchFamily="2" charset="0"/>
              </a:rPr>
              <a:t>Педагогтар</a:t>
            </a:r>
            <a:r>
              <a:rPr lang="ru-RU" sz="2400" dirty="0" smtClean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өздерінің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педагогикалық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қызметінде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балалардың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психологиялық-дене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дамуының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ерекшеліктері</a:t>
            </a:r>
            <a:r>
              <a:rPr lang="ru-RU" sz="2400" dirty="0">
                <a:latin typeface="Academy.kz" panose="02000503000000020003" pitchFamily="2" charset="0"/>
              </a:rPr>
              <a:t> мен </a:t>
            </a:r>
            <a:r>
              <a:rPr lang="ru-RU" sz="2400" dirty="0" err="1">
                <a:latin typeface="Academy.kz" panose="02000503000000020003" pitchFamily="2" charset="0"/>
              </a:rPr>
              <a:t>әртүрлі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мүмкіндіктерін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білулері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және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есепке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алулары</a:t>
            </a:r>
            <a:r>
              <a:rPr lang="ru-RU" sz="2400" dirty="0">
                <a:latin typeface="Academy.kz" panose="02000503000000020003" pitchFamily="2" charset="0"/>
              </a:rPr>
              <a:t> </a:t>
            </a:r>
            <a:r>
              <a:rPr lang="ru-RU" sz="2400" dirty="0" err="1">
                <a:latin typeface="Academy.kz" panose="02000503000000020003" pitchFamily="2" charset="0"/>
              </a:rPr>
              <a:t>қажет</a:t>
            </a:r>
            <a:r>
              <a:rPr lang="ru-RU" sz="2400" dirty="0">
                <a:latin typeface="Academy.kz" panose="02000503000000020003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40729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962" y="116632"/>
            <a:ext cx="1492399" cy="1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33" y="4437112"/>
            <a:ext cx="2281436" cy="223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01456" y="342211"/>
            <a:ext cx="806489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Academy.kz" panose="02000503000000020003" pitchFamily="2" charset="0"/>
              </a:rPr>
              <a:t>Даму </a:t>
            </a:r>
            <a:r>
              <a:rPr lang="ru-RU" sz="2000" b="1" i="1" dirty="0" err="1">
                <a:latin typeface="Academy.kz" panose="02000503000000020003" pitchFamily="2" charset="0"/>
              </a:rPr>
              <a:t>мүмкіндіктері</a:t>
            </a:r>
            <a:r>
              <a:rPr lang="ru-RU" sz="2000" b="1" i="1" dirty="0">
                <a:latin typeface="Academy.kz" panose="02000503000000020003" pitchFamily="2" charset="0"/>
              </a:rPr>
              <a:t> </a:t>
            </a:r>
            <a:r>
              <a:rPr lang="ru-RU" sz="2000" b="1" i="1" dirty="0" err="1">
                <a:latin typeface="Academy.kz" panose="02000503000000020003" pitchFamily="2" charset="0"/>
              </a:rPr>
              <a:t>шектеулі</a:t>
            </a:r>
            <a:r>
              <a:rPr lang="ru-RU" sz="2000" b="1" i="1" dirty="0">
                <a:latin typeface="Academy.kz" panose="02000503000000020003" pitchFamily="2" charset="0"/>
              </a:rPr>
              <a:t> </a:t>
            </a:r>
            <a:r>
              <a:rPr lang="ru-RU" sz="2000" b="1" i="1" dirty="0" err="1">
                <a:latin typeface="Academy.kz" panose="02000503000000020003" pitchFamily="2" charset="0"/>
              </a:rPr>
              <a:t>балалармен</a:t>
            </a:r>
            <a:r>
              <a:rPr lang="ru-RU" sz="2000" b="1" i="1" dirty="0">
                <a:latin typeface="Academy.kz" panose="02000503000000020003" pitchFamily="2" charset="0"/>
              </a:rPr>
              <a:t> </a:t>
            </a:r>
            <a:r>
              <a:rPr lang="ru-RU" sz="2000" b="1" i="1" dirty="0" err="1">
                <a:latin typeface="Academy.kz" panose="02000503000000020003" pitchFamily="2" charset="0"/>
              </a:rPr>
              <a:t>оқу</a:t>
            </a:r>
            <a:r>
              <a:rPr lang="ru-RU" sz="2000" b="1" i="1" dirty="0">
                <a:latin typeface="Academy.kz" panose="02000503000000020003" pitchFamily="2" charset="0"/>
              </a:rPr>
              <a:t> </a:t>
            </a:r>
            <a:r>
              <a:rPr lang="ru-RU" sz="2000" b="1" i="1" dirty="0" err="1">
                <a:latin typeface="Academy.kz" panose="02000503000000020003" pitchFamily="2" charset="0"/>
              </a:rPr>
              <a:t>үдерісін</a:t>
            </a:r>
            <a:r>
              <a:rPr lang="ru-RU" sz="2000" b="1" i="1" dirty="0">
                <a:latin typeface="Academy.kz" panose="02000503000000020003" pitchFamily="2" charset="0"/>
              </a:rPr>
              <a:t> </a:t>
            </a:r>
            <a:r>
              <a:rPr lang="ru-RU" sz="2000" b="1" i="1" dirty="0" err="1">
                <a:latin typeface="Academy.kz" panose="02000503000000020003" pitchFamily="2" charset="0"/>
              </a:rPr>
              <a:t>ұйымдастыруға</a:t>
            </a:r>
            <a:r>
              <a:rPr lang="ru-RU" sz="2000" b="1" i="1" dirty="0">
                <a:latin typeface="Academy.kz" panose="02000503000000020003" pitchFamily="2" charset="0"/>
              </a:rPr>
              <a:t> </a:t>
            </a:r>
            <a:r>
              <a:rPr lang="ru-RU" sz="2000" b="1" i="1" dirty="0" err="1">
                <a:latin typeface="Academy.kz" panose="02000503000000020003" pitchFamily="2" charset="0"/>
              </a:rPr>
              <a:t>қойылатын</a:t>
            </a:r>
            <a:r>
              <a:rPr lang="ru-RU" sz="2000" b="1" i="1" dirty="0">
                <a:latin typeface="Academy.kz" panose="02000503000000020003" pitchFamily="2" charset="0"/>
              </a:rPr>
              <a:t> </a:t>
            </a:r>
            <a:r>
              <a:rPr lang="ru-RU" sz="2000" b="1" i="1" dirty="0" err="1">
                <a:latin typeface="Academy.kz" panose="02000503000000020003" pitchFamily="2" charset="0"/>
              </a:rPr>
              <a:t>жалпы</a:t>
            </a:r>
            <a:r>
              <a:rPr lang="ru-RU" sz="2000" b="1" i="1" dirty="0">
                <a:latin typeface="Academy.kz" panose="02000503000000020003" pitchFamily="2" charset="0"/>
              </a:rPr>
              <a:t> </a:t>
            </a:r>
            <a:r>
              <a:rPr lang="ru-RU" sz="2000" b="1" i="1" dirty="0" err="1">
                <a:latin typeface="Academy.kz" panose="02000503000000020003" pitchFamily="2" charset="0"/>
              </a:rPr>
              <a:t>талаптар</a:t>
            </a:r>
            <a:r>
              <a:rPr lang="ru-RU" sz="2000" b="1" i="1" dirty="0">
                <a:latin typeface="Academy.kz" panose="02000503000000020003" pitchFamily="2" charset="0"/>
              </a:rPr>
              <a:t> </a:t>
            </a:r>
          </a:p>
          <a:p>
            <a:r>
              <a:rPr lang="ru-RU" dirty="0">
                <a:latin typeface="Academy.kz" panose="02000503000000020003" pitchFamily="2" charset="0"/>
              </a:rPr>
              <a:t> 	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xmlns="" val="2269888786"/>
              </p:ext>
            </p:extLst>
          </p:nvPr>
        </p:nvGraphicFramePr>
        <p:xfrm>
          <a:off x="251520" y="1105287"/>
          <a:ext cx="8568952" cy="5571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22072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33" y="4437112"/>
            <a:ext cx="2281436" cy="223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63688" y="317998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Academy.kz" panose="02000503000000020003" pitchFamily="2" charset="0"/>
              </a:rPr>
              <a:t>Даму </a:t>
            </a:r>
            <a:r>
              <a:rPr lang="ru-RU" b="1" i="1" dirty="0" err="1">
                <a:latin typeface="Academy.kz" panose="02000503000000020003" pitchFamily="2" charset="0"/>
              </a:rPr>
              <a:t>мүмкіндіктері шектеулі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балалармен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оқу үдерісін ұйымдастырудың </a:t>
            </a:r>
            <a:r>
              <a:rPr lang="ru-RU" b="1" i="1" dirty="0" err="1" smtClean="0">
                <a:latin typeface="Academy.kz" panose="02000503000000020003" pitchFamily="2" charset="0"/>
              </a:rPr>
              <a:t>мынадай</a:t>
            </a:r>
            <a:r>
              <a:rPr lang="ru-RU" b="1" i="1" dirty="0" smtClean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ережелер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жүйесі ұсынылады</a:t>
            </a:r>
            <a:r>
              <a:rPr lang="ru-RU" b="1" i="1" dirty="0">
                <a:latin typeface="Academy.kz" panose="02000503000000020003" pitchFamily="2" charset="0"/>
              </a:rPr>
              <a:t>: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611350761"/>
              </p:ext>
            </p:extLst>
          </p:nvPr>
        </p:nvGraphicFramePr>
        <p:xfrm>
          <a:off x="323528" y="964329"/>
          <a:ext cx="8568952" cy="5489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74" y="21555"/>
            <a:ext cx="1492399" cy="13260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6438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962" y="116632"/>
            <a:ext cx="1492399" cy="1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33" y="4437112"/>
            <a:ext cx="2281436" cy="223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58361" y="317998"/>
            <a:ext cx="73061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Academy.kz" panose="02000503000000020003" pitchFamily="2" charset="0"/>
              </a:rPr>
              <a:t>Педагог-</a:t>
            </a:r>
            <a:r>
              <a:rPr lang="ru-RU" b="1" i="1" dirty="0" err="1" smtClean="0">
                <a:latin typeface="Academy.kz" panose="02000503000000020003" pitchFamily="2" charset="0"/>
              </a:rPr>
              <a:t>тәрбиеші</a:t>
            </a:r>
            <a:r>
              <a:rPr lang="ru-RU" b="1" i="1" dirty="0" smtClean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балалар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қызметінің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әралуан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түрлерін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тұрақты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өзгертіп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отыруы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қажет</a:t>
            </a:r>
            <a:r>
              <a:rPr lang="ru-RU" b="1" i="1" dirty="0">
                <a:latin typeface="Academy.kz" panose="02000503000000020003" pitchFamily="2" charset="0"/>
              </a:rPr>
              <a:t>: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911336293"/>
              </p:ext>
            </p:extLst>
          </p:nvPr>
        </p:nvGraphicFramePr>
        <p:xfrm>
          <a:off x="145032" y="641163"/>
          <a:ext cx="8819455" cy="5884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404838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962" y="116632"/>
            <a:ext cx="1492399" cy="1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5033" y="4437112"/>
            <a:ext cx="2281436" cy="223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07704" y="317998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Academy.kz" panose="02000503000000020003" pitchFamily="2" charset="0"/>
              </a:rPr>
              <a:t>Даму </a:t>
            </a:r>
            <a:r>
              <a:rPr lang="ru-RU" b="1" i="1" dirty="0" err="1">
                <a:latin typeface="Academy.kz" panose="02000503000000020003" pitchFamily="2" charset="0"/>
              </a:rPr>
              <a:t>мүмкіндіктері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шектеулі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балаларды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оқу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тобының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кеңістігінде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отырғызу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  <a:r>
              <a:rPr lang="ru-RU" b="1" i="1" dirty="0" err="1">
                <a:latin typeface="Academy.kz" panose="02000503000000020003" pitchFamily="2" charset="0"/>
              </a:rPr>
              <a:t>ережелері</a:t>
            </a:r>
            <a:r>
              <a:rPr lang="ru-RU" b="1" i="1" dirty="0">
                <a:latin typeface="Academy.kz" panose="02000503000000020003" pitchFamily="2" charset="0"/>
              </a:rPr>
              <a:t> 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767306110"/>
              </p:ext>
            </p:extLst>
          </p:nvPr>
        </p:nvGraphicFramePr>
        <p:xfrm>
          <a:off x="-180528" y="938058"/>
          <a:ext cx="9577064" cy="5623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407895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8204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>
                <a:latin typeface="Academy.kz" panose="02000503000000020003" pitchFamily="2" charset="0"/>
              </a:rPr>
              <a:t>Оқу</a:t>
            </a:r>
            <a:r>
              <a:rPr lang="ru-RU" sz="2800" b="1" i="1" dirty="0">
                <a:latin typeface="Academy.kz" panose="02000503000000020003" pitchFamily="2" charset="0"/>
              </a:rPr>
              <a:t> </a:t>
            </a:r>
            <a:r>
              <a:rPr lang="ru-RU" sz="2800" b="1" i="1" dirty="0" err="1">
                <a:latin typeface="Academy.kz" panose="02000503000000020003" pitchFamily="2" charset="0"/>
              </a:rPr>
              <a:t>тапсырмасын</a:t>
            </a:r>
            <a:r>
              <a:rPr lang="ru-RU" sz="2800" b="1" i="1" dirty="0">
                <a:latin typeface="Academy.kz" panose="02000503000000020003" pitchFamily="2" charset="0"/>
              </a:rPr>
              <a:t> </a:t>
            </a:r>
            <a:r>
              <a:rPr lang="ru-RU" sz="2800" b="1" i="1" dirty="0" err="1">
                <a:latin typeface="Academy.kz" panose="02000503000000020003" pitchFamily="2" charset="0"/>
              </a:rPr>
              <a:t>орындау</a:t>
            </a:r>
            <a:r>
              <a:rPr lang="ru-RU" sz="2800" b="1" i="1" dirty="0">
                <a:latin typeface="Academy.kz" panose="02000503000000020003" pitchFamily="2" charset="0"/>
              </a:rPr>
              <a:t> </a:t>
            </a:r>
            <a:r>
              <a:rPr lang="ru-RU" sz="2800" b="1" i="1" dirty="0" err="1">
                <a:latin typeface="Academy.kz" panose="02000503000000020003" pitchFamily="2" charset="0"/>
              </a:rPr>
              <a:t>ережелері</a:t>
            </a:r>
            <a:r>
              <a:rPr lang="ru-RU" sz="2800" b="1" i="1" dirty="0">
                <a:latin typeface="Academy.kz" panose="02000503000000020003" pitchFamily="2" charset="0"/>
              </a:rPr>
              <a:t> </a:t>
            </a:r>
            <a:endParaRPr lang="ru-RU" sz="2800" b="1" i="1" dirty="0" smtClean="0">
              <a:latin typeface="Academy.kz" panose="02000503000000020003" pitchFamily="2" charset="0"/>
            </a:endParaRPr>
          </a:p>
          <a:p>
            <a:pPr algn="ctr"/>
            <a:endParaRPr lang="ru-RU" sz="2800" b="1" i="1" dirty="0">
              <a:latin typeface="Academy.kz" panose="02000503000000020003" pitchFamily="2" charset="0"/>
            </a:endParaRPr>
          </a:p>
          <a:p>
            <a:r>
              <a:rPr lang="ru-RU" sz="2000" dirty="0" err="1">
                <a:latin typeface="Academy.kz" panose="02000503000000020003" pitchFamily="2" charset="0"/>
              </a:rPr>
              <a:t>Ұсынылатын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әрбір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тапсырма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іс-әрекеттердің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белгілі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бір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алгоритміне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сәйкес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келуі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тиіс</a:t>
            </a:r>
            <a:r>
              <a:rPr lang="ru-RU" sz="2000" dirty="0">
                <a:latin typeface="Academy.kz" panose="02000503000000020003" pitchFamily="2" charset="0"/>
              </a:rPr>
              <a:t>: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Academy.kz" panose="02000503000000020003" pitchFamily="2" charset="0"/>
              </a:rPr>
              <a:t>педагог </a:t>
            </a:r>
            <a:r>
              <a:rPr lang="ru-RU" sz="2000" dirty="0" err="1">
                <a:latin typeface="Academy.kz" panose="02000503000000020003" pitchFamily="2" charset="0"/>
              </a:rPr>
              <a:t>тапсырманы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айтып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шығады</a:t>
            </a:r>
            <a:r>
              <a:rPr lang="ru-RU" sz="2000" dirty="0">
                <a:latin typeface="Academy.kz" panose="02000503000000020003" pitchFamily="2" charset="0"/>
              </a:rPr>
              <a:t>; </a:t>
            </a:r>
            <a:r>
              <a:rPr lang="ru-RU" sz="2000" dirty="0" err="1">
                <a:latin typeface="Academy.kz" panose="02000503000000020003" pitchFamily="2" charset="0"/>
              </a:rPr>
              <a:t>педагогтен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кейін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бұл тапсырманы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балалардың бәрі бірге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айтып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шығады </a:t>
            </a:r>
            <a:r>
              <a:rPr lang="ru-RU" sz="2000" dirty="0">
                <a:latin typeface="Academy.kz" panose="02000503000000020003" pitchFamily="2" charset="0"/>
              </a:rPr>
              <a:t>(</a:t>
            </a:r>
            <a:r>
              <a:rPr lang="ru-RU" sz="2000" dirty="0" err="1">
                <a:latin typeface="Academy.kz" panose="02000503000000020003" pitchFamily="2" charset="0"/>
              </a:rPr>
              <a:t>бұл кезеңде тірек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нышандары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немесе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бейнелері</a:t>
            </a:r>
            <a:r>
              <a:rPr lang="ru-RU" sz="2000" dirty="0">
                <a:latin typeface="Academy.kz" panose="02000503000000020003" pitchFamily="2" charset="0"/>
              </a:rPr>
              <a:t> бар </a:t>
            </a:r>
            <a:r>
              <a:rPr lang="ru-RU" sz="2000" dirty="0" err="1" smtClean="0">
                <a:latin typeface="Academy.kz" panose="02000503000000020003" pitchFamily="2" charset="0"/>
              </a:rPr>
              <a:t>карточкалар</a:t>
            </a:r>
            <a:r>
              <a:rPr lang="ru-RU" sz="2000" dirty="0" smtClean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кең қолданылады</a:t>
            </a:r>
            <a:r>
              <a:rPr lang="ru-RU" sz="2000" dirty="0">
                <a:latin typeface="Academy.kz" panose="02000503000000020003" pitchFamily="2" charset="0"/>
              </a:rPr>
              <a:t>);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Academy.kz" panose="02000503000000020003" pitchFamily="2" charset="0"/>
              </a:rPr>
              <a:t>педагог </a:t>
            </a:r>
            <a:r>
              <a:rPr lang="ru-RU" sz="2000" dirty="0" err="1">
                <a:latin typeface="Academy.kz" panose="02000503000000020003" pitchFamily="2" charset="0"/>
              </a:rPr>
              <a:t>балалармен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тапсырманы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орындаудың кезектілігі</a:t>
            </a:r>
            <a:r>
              <a:rPr lang="ru-RU" sz="2000" dirty="0">
                <a:latin typeface="Academy.kz" panose="02000503000000020003" pitchFamily="2" charset="0"/>
              </a:rPr>
              <a:t> мен </a:t>
            </a:r>
            <a:r>
              <a:rPr lang="ru-RU" sz="2000" dirty="0" err="1">
                <a:latin typeface="Academy.kz" panose="02000503000000020003" pitchFamily="2" charset="0"/>
              </a:rPr>
              <a:t>тәсілін</a:t>
            </a:r>
            <a:r>
              <a:rPr lang="ru-RU" sz="2000" dirty="0">
                <a:latin typeface="Academy.kz" panose="02000503000000020003" pitchFamily="2" charset="0"/>
              </a:rPr>
              <a:t>: </a:t>
            </a:r>
            <a:r>
              <a:rPr lang="ru-RU" sz="2000" dirty="0" err="1">
                <a:latin typeface="Academy.kz" panose="02000503000000020003" pitchFamily="2" charset="0"/>
              </a:rPr>
              <a:t>олар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басталғанда және одан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кейін</a:t>
            </a:r>
            <a:r>
              <a:rPr lang="ru-RU" sz="2000" dirty="0">
                <a:latin typeface="Academy.kz" panose="02000503000000020003" pitchFamily="2" charset="0"/>
              </a:rPr>
              <a:t> не </a:t>
            </a:r>
            <a:r>
              <a:rPr lang="ru-RU" sz="2000" dirty="0" err="1">
                <a:latin typeface="Academy.kz" panose="02000503000000020003" pitchFamily="2" charset="0"/>
              </a:rPr>
              <a:t>істейтіндерін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келісіп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алуы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тиіс</a:t>
            </a:r>
            <a:r>
              <a:rPr lang="ru-RU" sz="2000" dirty="0">
                <a:latin typeface="Academy.kz" panose="02000503000000020003" pitchFamily="2" charset="0"/>
              </a:rPr>
              <a:t>, </a:t>
            </a:r>
            <a:r>
              <a:rPr lang="ru-RU" sz="2000" dirty="0" err="1">
                <a:latin typeface="Academy.kz" panose="02000503000000020003" pitchFamily="2" charset="0"/>
              </a:rPr>
              <a:t>бұдан соң балалар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педагогтан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кейін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айтып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шығады </a:t>
            </a:r>
            <a:r>
              <a:rPr lang="ru-RU" sz="2000" dirty="0">
                <a:latin typeface="Academy.kz" panose="02000503000000020003" pitchFamily="2" charset="0"/>
              </a:rPr>
              <a:t>(</a:t>
            </a:r>
            <a:r>
              <a:rPr lang="ru-RU" sz="2000" dirty="0" err="1">
                <a:latin typeface="Academy.kz" panose="02000503000000020003" pitchFamily="2" charset="0"/>
              </a:rPr>
              <a:t>бұл жерде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іс-әрекеттер алгоритмі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бейнеленген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 smtClean="0">
                <a:latin typeface="Academy.kz" panose="02000503000000020003" pitchFamily="2" charset="0"/>
              </a:rPr>
              <a:t>карточкаларды</a:t>
            </a:r>
            <a:r>
              <a:rPr lang="ru-RU" sz="2000" dirty="0" smtClean="0">
                <a:latin typeface="Academy.kz" panose="02000503000000020003" pitchFamily="2" charset="0"/>
              </a:rPr>
              <a:t>, </a:t>
            </a:r>
            <a:r>
              <a:rPr lang="ru-RU" sz="2000" dirty="0" err="1">
                <a:latin typeface="Academy.kz" panose="02000503000000020003" pitchFamily="2" charset="0"/>
              </a:rPr>
              <a:t>тапсырмаларды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орындау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алгоритмін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бейнелейтін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әртүрлі суреттемелерді</a:t>
            </a:r>
            <a:r>
              <a:rPr lang="ru-RU" sz="2000" dirty="0">
                <a:latin typeface="Academy.kz" panose="02000503000000020003" pitchFamily="2" charset="0"/>
              </a:rPr>
              <a:t>, </a:t>
            </a:r>
            <a:r>
              <a:rPr lang="ru-RU" sz="2000" dirty="0" err="1">
                <a:latin typeface="Academy.kz" panose="02000503000000020003" pitchFamily="2" charset="0"/>
              </a:rPr>
              <a:t>сұлбалар </a:t>
            </a:r>
            <a:r>
              <a:rPr lang="ru-RU" sz="2000" dirty="0">
                <a:latin typeface="Academy.kz" panose="02000503000000020003" pitchFamily="2" charset="0"/>
              </a:rPr>
              <a:t>мен </a:t>
            </a:r>
            <a:r>
              <a:rPr lang="ru-RU" sz="2000" dirty="0" err="1">
                <a:latin typeface="Academy.kz" panose="02000503000000020003" pitchFamily="2" charset="0"/>
              </a:rPr>
              <a:t>кестелерді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пайдалануға болады</a:t>
            </a:r>
            <a:r>
              <a:rPr lang="ru-RU" sz="2000" dirty="0">
                <a:latin typeface="Academy.kz" panose="02000503000000020003" pitchFamily="2" charset="0"/>
              </a:rPr>
              <a:t>);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 err="1" smtClean="0">
                <a:latin typeface="Academy.kz" panose="02000503000000020003" pitchFamily="2" charset="0"/>
              </a:rPr>
              <a:t>тапсырманың </a:t>
            </a:r>
            <a:r>
              <a:rPr lang="ru-RU" sz="2000" dirty="0" err="1">
                <a:latin typeface="Academy.kz" panose="02000503000000020003" pitchFamily="2" charset="0"/>
              </a:rPr>
              <a:t>өзін балалардың: өз іс-әрекеттерін үлгімен және сұлбамен тұрақты салыстыра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отырып</a:t>
            </a:r>
            <a:r>
              <a:rPr lang="ru-RU" sz="2000" dirty="0">
                <a:latin typeface="Academy.kz" panose="02000503000000020003" pitchFamily="2" charset="0"/>
              </a:rPr>
              <a:t>, </a:t>
            </a:r>
            <a:r>
              <a:rPr lang="ru-RU" sz="2000" dirty="0" err="1">
                <a:latin typeface="Academy.kz" panose="02000503000000020003" pitchFamily="2" charset="0"/>
              </a:rPr>
              <a:t>кезектілігімен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орындауы</a:t>
            </a:r>
            <a:r>
              <a:rPr lang="ru-RU" sz="2000" dirty="0">
                <a:latin typeface="Academy.kz" panose="02000503000000020003" pitchFamily="2" charset="0"/>
              </a:rPr>
              <a:t>;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dirty="0" err="1" smtClean="0">
                <a:latin typeface="Academy.kz" panose="02000503000000020003" pitchFamily="2" charset="0"/>
              </a:rPr>
              <a:t>тапсырмалардың </a:t>
            </a:r>
            <a:r>
              <a:rPr lang="ru-RU" sz="2000" dirty="0" err="1">
                <a:latin typeface="Academy.kz" panose="02000503000000020003" pitchFamily="2" charset="0"/>
              </a:rPr>
              <a:t>орындалуын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қорытынды тексеру</a:t>
            </a:r>
            <a:r>
              <a:rPr lang="ru-RU" sz="2000" dirty="0">
                <a:latin typeface="Academy.kz" panose="02000503000000020003" pitchFamily="2" charset="0"/>
              </a:rPr>
              <a:t>, </a:t>
            </a:r>
            <a:r>
              <a:rPr lang="ru-RU" sz="2000" dirty="0" err="1">
                <a:latin typeface="Academy.kz" panose="02000503000000020003" pitchFamily="2" charset="0"/>
              </a:rPr>
              <a:t>жіберілген</a:t>
            </a:r>
            <a:r>
              <a:rPr lang="ru-RU" sz="2000" dirty="0">
                <a:latin typeface="Academy.kz" panose="02000503000000020003" pitchFamily="2" charset="0"/>
              </a:rPr>
              <a:t> </a:t>
            </a:r>
            <a:r>
              <a:rPr lang="ru-RU" sz="2000" dirty="0" err="1">
                <a:latin typeface="Academy.kz" panose="02000503000000020003" pitchFamily="2" charset="0"/>
              </a:rPr>
              <a:t>қателіктерді түзеу</a:t>
            </a:r>
            <a:r>
              <a:rPr lang="ru-RU" dirty="0" err="1">
                <a:latin typeface="Academy.kz" panose="02000503000000020003" pitchFamily="2" charset="0"/>
              </a:rPr>
              <a:t>.</a:t>
            </a:r>
            <a:r>
              <a:rPr lang="ru-RU" dirty="0">
                <a:latin typeface="Academy.kz" panose="02000503000000020003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3794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</TotalTime>
  <Words>1036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Айман</dc:creator>
  <cp:lastModifiedBy>RePack by SPecialiST</cp:lastModifiedBy>
  <cp:revision>19</cp:revision>
  <dcterms:created xsi:type="dcterms:W3CDTF">2015-01-26T13:44:48Z</dcterms:created>
  <dcterms:modified xsi:type="dcterms:W3CDTF">2015-01-27T04:48:13Z</dcterms:modified>
</cp:coreProperties>
</file>