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70" r:id="rId9"/>
    <p:sldId id="269" r:id="rId10"/>
    <p:sldId id="268" r:id="rId11"/>
    <p:sldId id="267" r:id="rId12"/>
    <p:sldId id="266" r:id="rId13"/>
    <p:sldId id="273" r:id="rId14"/>
    <p:sldId id="272" r:id="rId15"/>
    <p:sldId id="271" r:id="rId16"/>
    <p:sldId id="265" r:id="rId17"/>
    <p:sldId id="263" r:id="rId18"/>
    <p:sldId id="262" r:id="rId19"/>
    <p:sldId id="276" r:id="rId20"/>
    <p:sldId id="275" r:id="rId21"/>
    <p:sldId id="278" r:id="rId22"/>
    <p:sldId id="277" r:id="rId23"/>
    <p:sldId id="279" r:id="rId24"/>
    <p:sldId id="274" r:id="rId25"/>
    <p:sldId id="282" r:id="rId26"/>
    <p:sldId id="281" r:id="rId27"/>
    <p:sldId id="283" r:id="rId28"/>
    <p:sldId id="280" r:id="rId29"/>
    <p:sldId id="285" r:id="rId30"/>
    <p:sldId id="284" r:id="rId31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88" autoAdjust="0"/>
  </p:normalViewPr>
  <p:slideViewPr>
    <p:cSldViewPr>
      <p:cViewPr varScale="1">
        <p:scale>
          <a:sx n="82" d="100"/>
          <a:sy n="82" d="100"/>
        </p:scale>
        <p:origin x="-3228" y="-9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816"/>
            <a:ext cx="6858000" cy="897236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3712"/>
            <a:ext cx="6858000" cy="86765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7981"/>
            <a:ext cx="6858000" cy="880803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7981"/>
            <a:ext cx="6858000" cy="880803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7981"/>
            <a:ext cx="6858000" cy="880803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7981"/>
            <a:ext cx="6858000" cy="880803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0846"/>
            <a:ext cx="6858000" cy="874230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7727"/>
            <a:ext cx="6858000" cy="892854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7.jpg"/>
          <p:cNvPicPr>
            <a:picLocks noChangeAspect="1"/>
          </p:cNvPicPr>
          <p:nvPr/>
        </p:nvPicPr>
        <p:blipFill>
          <a:blip r:embed="rId2" cstate="print"/>
          <a:srcRect l="20220" r="15062"/>
          <a:stretch>
            <a:fillRect/>
          </a:stretch>
        </p:blipFill>
        <p:spPr>
          <a:xfrm>
            <a:off x="0" y="0"/>
            <a:ext cx="6669360" cy="896689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7981"/>
            <a:ext cx="6858000" cy="880803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1421"/>
            <a:ext cx="6858000" cy="890115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 descr="Рисунок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3458"/>
            <a:ext cx="6858000" cy="879708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7981"/>
            <a:ext cx="6858000" cy="880803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1421"/>
            <a:ext cx="6858000" cy="890115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7981"/>
            <a:ext cx="6858000" cy="880803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3712"/>
            <a:ext cx="6858000" cy="867657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7981"/>
            <a:ext cx="6858000" cy="880803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7981"/>
            <a:ext cx="6858000" cy="880803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7981"/>
            <a:ext cx="6858000" cy="880803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7981"/>
            <a:ext cx="6858000" cy="880803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3712"/>
            <a:ext cx="6858000" cy="867657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3712"/>
            <a:ext cx="6858000" cy="86765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4969"/>
            <a:ext cx="6858000" cy="8434062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7981"/>
            <a:ext cx="6858000" cy="880803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4417"/>
            <a:ext cx="6858000" cy="857516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237" y="0"/>
            <a:ext cx="6519526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092" y="0"/>
            <a:ext cx="6515816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3712"/>
            <a:ext cx="6858000" cy="86765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73" y="0"/>
            <a:ext cx="6659853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410" y="0"/>
            <a:ext cx="6683180" cy="9144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Экран (4:3)</PresentationFormat>
  <Paragraphs>0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RePack by SPecialiST</cp:lastModifiedBy>
  <cp:revision>5</cp:revision>
  <dcterms:created xsi:type="dcterms:W3CDTF">2017-06-15T10:20:22Z</dcterms:created>
  <dcterms:modified xsi:type="dcterms:W3CDTF">2017-06-15T10:51:23Z</dcterms:modified>
</cp:coreProperties>
</file>