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59" r:id="rId3"/>
    <p:sldId id="260" r:id="rId4"/>
    <p:sldId id="258" r:id="rId5"/>
    <p:sldId id="257" r:id="rId6"/>
    <p:sldId id="25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6304E38-984A-23FD-6273-2094F0D05A62}"/>
              </a:ext>
            </a:extLst>
          </p:cNvPr>
          <p:cNvSpPr txBox="1"/>
          <p:nvPr/>
        </p:nvSpPr>
        <p:spPr>
          <a:xfrm>
            <a:off x="395536" y="1628800"/>
            <a:ext cx="849694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kk-KZ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Әдістемелік кеңестің мақсаты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:бөбекжай жағдайында </a:t>
            </a:r>
            <a:r>
              <a:rPr lang="kk-KZ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ектепке дейінгі ұйым педагогтарының кәсіби шеберлігін </a:t>
            </a:r>
            <a:r>
              <a:rPr lang="kk-KZ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арттыру. </a:t>
            </a:r>
            <a:r>
              <a:rPr lang="kk-KZ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Әр педагогтың педагогикалық қызметін қалыптастыру мен дамыту жүйесінде және бөбекжайдың жылдық мақсаттары мен міндеттерін шешуге тиімді жағдай жасау.</a:t>
            </a:r>
            <a:endParaRPr lang="aa-E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178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43669" y="517322"/>
            <a:ext cx="3830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 әдістемелік кеңестін отырысы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015849"/>
              </p:ext>
            </p:extLst>
          </p:nvPr>
        </p:nvGraphicFramePr>
        <p:xfrm>
          <a:off x="323528" y="1052736"/>
          <a:ext cx="8496943" cy="5237453"/>
        </p:xfrm>
        <a:graphic>
          <a:graphicData uri="http://schemas.openxmlformats.org/drawingml/2006/table">
            <a:tbl>
              <a:tblPr firstRow="1" bandRow="1"/>
              <a:tblGrid>
                <a:gridCol w="48735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880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53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5882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Тақырыбы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мерзімі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786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№1 әдістемелік кеңес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Тақырыбы:</a:t>
                      </a: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Б</a:t>
                      </a: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+mn-cs"/>
                        </a:rPr>
                        <a:t>ілім беру ұйымдарында білім беру үдерісінің жаңа және қолданыстағы технологиялар, әдістер, құралдар нысандарын енгізу және жетілдіру жөніндегі жұмыстарды ұйымдастыру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Күн </a:t>
                      </a: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тәртібі: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1. </a:t>
                      </a:r>
                      <a:r>
                        <a:rPr lang="kk-KZ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2023-202</a:t>
                      </a:r>
                      <a:r>
                        <a:rPr lang="kk-KZ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kk-KZ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 жылындағы</a:t>
                      </a:r>
                      <a:r>
                        <a:rPr lang="kk-KZ" sz="1400" b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b="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әдістемелік </a:t>
                      </a:r>
                      <a:r>
                        <a:rPr lang="kk-KZ" sz="1400" b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кеңестін жоспарымен </a:t>
                      </a:r>
                      <a:r>
                        <a:rPr lang="kk-KZ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таныстыру. </a:t>
                      </a:r>
                      <a:r>
                        <a:rPr lang="kk-KZ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Мектеп жасына дейінгі балаларды тәрбиелеудің инновациялық технологиялары.</a:t>
                      </a:r>
                      <a:endParaRPr lang="ru-RU" sz="1400" b="0" dirty="0"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kk-KZ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2.</a:t>
                      </a:r>
                      <a:r>
                        <a:rPr lang="kk-KZ" sz="1400" b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Ба</a:t>
                      </a:r>
                      <a:r>
                        <a:rPr lang="kk-KZ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лалардың білім деңгейлерінің, үлгерімі сапа мониторингісі.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бастапқы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400" b="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4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Шығармашылық топтардың жұмыс жоспарын бекіту.</a:t>
                      </a:r>
                      <a:r>
                        <a:rPr lang="ru-RU" sz="1400" b="0" dirty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                                                                                         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kk-KZ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 </a:t>
                      </a:r>
                      <a:endParaRPr lang="kk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Ашимова Б.К</a:t>
                      </a:r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kk-KZ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Каирбаева Б. Д.</a:t>
                      </a:r>
                    </a:p>
                    <a:p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Маханова Г. М.</a:t>
                      </a:r>
                    </a:p>
                    <a:p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Дюсекеева М. М.</a:t>
                      </a:r>
                    </a:p>
                    <a:p>
                      <a:r>
                        <a:rPr lang="kk-KZ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Идрисова К. Г.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88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116632"/>
            <a:ext cx="640871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-2024 оқу жылындағы әдістемелік кеңестердің тақырыптары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7407986"/>
              </p:ext>
            </p:extLst>
          </p:nvPr>
        </p:nvGraphicFramePr>
        <p:xfrm>
          <a:off x="179513" y="508123"/>
          <a:ext cx="8784974" cy="59452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67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843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838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141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Тақырыбы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мерзімі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853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kk-KZ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</a:t>
                      </a:r>
                      <a:r>
                        <a:rPr lang="kk-KZ" sz="1200" b="1" dirty="0" smtClean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ілім </a:t>
                      </a:r>
                      <a:r>
                        <a:rPr lang="kk-KZ" sz="1200" b="1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беру ұйымдарында білім беру үдерісінің жаңа және қолданыстағы технологиялар, әдістер, құралдар нысандарын енгізу және жетілдіру жөніндегі жұмыстарды ұйымдастыру</a:t>
                      </a:r>
                    </a:p>
                    <a:p>
                      <a:pPr marL="0" indent="0">
                        <a:buNone/>
                      </a:pP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1.Мектеп жасына дейінгі балаларды тәрбиелеудің инновациялық технологиялары</a:t>
                      </a:r>
                    </a:p>
                    <a:p>
                      <a:pPr marL="0" indent="0">
                        <a:buNone/>
                      </a:pPr>
                      <a:r>
                        <a:rPr lang="kk-KZ" sz="1200" b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2.Шығармашылық </a:t>
                      </a:r>
                      <a:r>
                        <a:rPr lang="kk-KZ" sz="1200" b="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топтардың жұмыс жоспары</a:t>
                      </a:r>
                      <a:endParaRPr lang="aa-ET" sz="12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kk-KZ" sz="1200" b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Балалардың </a:t>
                      </a:r>
                      <a:r>
                        <a:rPr lang="kk-KZ" sz="1200" b="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білім деңгейлерінің, үлгерімі сапа мониторингісі. (бастапқы)</a:t>
                      </a:r>
                      <a:endParaRPr lang="ru-RU" sz="1200" b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қазан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76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>
                        <a:buClr>
                          <a:srgbClr val="000000"/>
                        </a:buClr>
                        <a:buFont typeface="+mj-lt"/>
                        <a:buNone/>
                      </a:pPr>
                      <a:r>
                        <a:rPr lang="kk-KZ" sz="1200" b="1" dirty="0" smtClean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Аттестация </a:t>
                      </a:r>
                      <a:r>
                        <a:rPr lang="kk-KZ" sz="1200" b="1" dirty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материалдарын талдау, әдістемелік  нұсқауларды </a:t>
                      </a:r>
                      <a:r>
                        <a:rPr lang="kk-KZ" sz="1200" b="1" dirty="0" smtClean="0"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бекіту.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1.Аттестациядан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өтетін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педагогтардың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аттестация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жоспарын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талқылау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 портфолио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жинақтау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. ПББ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тестіне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дайындық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желтоқсан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47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ru-RU" sz="12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Инклюзивті білім </a:t>
                      </a:r>
                      <a:r>
                        <a:rPr lang="ru-RU" sz="1200" b="1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берудің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маңызы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мен </a:t>
                      </a:r>
                      <a:r>
                        <a:rPr lang="ru-RU" sz="1200" b="1" dirty="0" err="1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ерекшеліктері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1.Логопед, дефектолог, психолог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тәрбиешілердің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инклюзивті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балалармен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атқарылып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жатқан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жұмыс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есебі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</a:t>
                      </a:r>
                      <a:r>
                        <a:rPr kumimoji="0" lang="kk-KZ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2.Балалардың </a:t>
                      </a:r>
                      <a:r>
                        <a:rPr kumimoji="0" lang="kk-K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білім деңгейлерінің, үлгерімі сапа мониторингісі. (аралық)</a:t>
                      </a:r>
                    </a:p>
                    <a:p>
                      <a:pPr>
                        <a:spcBef>
                          <a:spcPts val="1040"/>
                        </a:spcBef>
                        <a:spcAft>
                          <a:spcPts val="1040"/>
                        </a:spcAft>
                      </a:pP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ақпан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22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40"/>
                        </a:spcBef>
                        <a:spcAft>
                          <a:spcPts val="10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«2023-2024 оқу жылындағы тәрбиешілер мен педагогтардың әдістемелік кеңестің жұмысын қорытындылау»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kk-KZ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kk-KZ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Оқу-әдістемелік жұмыстарды ұйымдастыру және жетілдіру жөніндегі озық тәжірибелерді қорыту және тарату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200" b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2.Балалардың білім деңгейлерінің, үлгерімі сапа мониторингісі.(қорытынды)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мамыр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507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0920" y="35332"/>
            <a:ext cx="35193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endParaRPr lang="kk-KZ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defRPr/>
            </a:pPr>
            <a:r>
              <a:rPr lang="kk-KZ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kk-KZ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әдістемелік кеңес отырысы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500172"/>
              </p:ext>
            </p:extLst>
          </p:nvPr>
        </p:nvGraphicFramePr>
        <p:xfrm>
          <a:off x="179512" y="681663"/>
          <a:ext cx="8712968" cy="59530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25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6747"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Тақырыбы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мерзімі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177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+mn-cs"/>
                        </a:rPr>
                        <a:t>1.Аттестация материалдарын талдау, әдістемелік  нұсқауларды бекіту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+mj-lt"/>
                        <a:buNone/>
                        <a:tabLst/>
                        <a:defRPr/>
                      </a:pPr>
                      <a:endParaRPr kumimoji="0" lang="aa-ET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Күн тәртібі: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1.Аттестациядан </a:t>
                      </a: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өтетін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педагогтардың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аттестация </a:t>
                      </a: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жоспарын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талқылау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, портфолио </a:t>
                      </a: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жинақтау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ПББ </a:t>
                      </a: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тестіне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дайындық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k-KZ" sz="14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sz="1400" b="1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kk-KZ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kk-KZ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kk-KZ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Әдіскер</a:t>
                      </a: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Ашимова Б. К.</a:t>
                      </a:r>
                    </a:p>
                    <a:p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kk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kk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kk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kk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endParaRPr lang="kk-K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kk-KZ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Желтоқсан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383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332656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№ 3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бірлестік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отырысы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216661"/>
              </p:ext>
            </p:extLst>
          </p:nvPr>
        </p:nvGraphicFramePr>
        <p:xfrm>
          <a:off x="395536" y="836712"/>
          <a:ext cx="8496944" cy="5544616"/>
        </p:xfrm>
        <a:graphic>
          <a:graphicData uri="http://schemas.openxmlformats.org/drawingml/2006/table">
            <a:tbl>
              <a:tblPr firstRow="1" bandRow="1"/>
              <a:tblGrid>
                <a:gridCol w="36724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237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Тақырыбы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kk-KZ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мерзімі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2093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Инклюзивті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білім </a:t>
                      </a:r>
                      <a:r>
                        <a:rPr kumimoji="0" lang="ru-RU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берудің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маңызы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ерекшеліктері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»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Күн тәртібі: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Логопед, дефектолог,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тәрбиешілердің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инклюзивті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балалармен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атқарылып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жатқан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жұмыс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есебі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ru-RU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 </a:t>
                      </a:r>
                    </a:p>
                    <a:p>
                      <a:r>
                        <a:rPr lang="kk-KZ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Ашимова Б. К.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Логопед </a:t>
                      </a:r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Асаинова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 Х.</a:t>
                      </a:r>
                    </a:p>
                    <a:p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Дефектолог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Тасимова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 К.</a:t>
                      </a:r>
                    </a:p>
                    <a:p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 Идрисова К. Г.</a:t>
                      </a:r>
                    </a:p>
                    <a:p>
                      <a:r>
                        <a:rPr kumimoji="0" lang="ru-RU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Тәрбиешілер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Хызырхан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Машкенова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К.С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ақпан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670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15816" y="188640"/>
            <a:ext cx="3519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№ 4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отырысы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91F106A7-49CE-4886-9CF0-22C961728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894219"/>
              </p:ext>
            </p:extLst>
          </p:nvPr>
        </p:nvGraphicFramePr>
        <p:xfrm>
          <a:off x="143508" y="764704"/>
          <a:ext cx="8856984" cy="5760640"/>
        </p:xfrm>
        <a:graphic>
          <a:graphicData uri="http://schemas.openxmlformats.org/drawingml/2006/table">
            <a:tbl>
              <a:tblPr firstRow="1" bandRow="1"/>
              <a:tblGrid>
                <a:gridCol w="5076564">
                  <a:extLst>
                    <a:ext uri="{9D8B030D-6E8A-4147-A177-3AD203B41FA5}">
                      <a16:colId xmlns="" xmlns:a16="http://schemas.microsoft.com/office/drawing/2014/main" val="1504647317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912731120"/>
                    </a:ext>
                  </a:extLst>
                </a:gridCol>
                <a:gridCol w="1476164">
                  <a:extLst>
                    <a:ext uri="{9D8B030D-6E8A-4147-A177-3AD203B41FA5}">
                      <a16:colId xmlns="" xmlns:a16="http://schemas.microsoft.com/office/drawing/2014/main" val="2345039113"/>
                    </a:ext>
                  </a:extLst>
                </a:gridCol>
              </a:tblGrid>
              <a:tr h="3762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kk-K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Тақырыбы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kk-K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Жауапты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kk-KZ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мерзімі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87589752"/>
                  </a:ext>
                </a:extLst>
              </a:tr>
              <a:tr h="53843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40"/>
                        </a:spcBef>
                        <a:spcAft>
                          <a:spcPts val="10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kk-K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2023-2024 </a:t>
                      </a:r>
                      <a:r>
                        <a:rPr kumimoji="0" lang="kk-KZ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 жылындағы тәрбиешілер мен педагогтардың әдістемелік кеңестің жұмысын қорытындылау»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40"/>
                        </a:spcBef>
                        <a:spcAft>
                          <a:spcPts val="10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Күн тәртібі: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Оқу-әдістемелік жұмыстарды ұйымдастыру және жетілдіру жөніндегі озық тәжірибелерді қорыту және тарату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2.Балалардың білім деңгейлерінің, үлгерімі сапа мониторингісі.(қорытынды)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l"/>
                      <a:endParaRPr lang="ru-RU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Әдіскер </a:t>
                      </a:r>
                    </a:p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Ашимова Б. К.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Тәрбиеші Шокумова А. М.</a:t>
                      </a:r>
                    </a:p>
                    <a:p>
                      <a:endParaRPr kumimoji="0" lang="kk-KZ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Әдіскер Ашимова Б. К.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kk-KZ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мамыр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96722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43530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331</TotalTime>
  <Words>466</Words>
  <Application>Microsoft Office PowerPoint</Application>
  <PresentationFormat>Экран (4:3)</PresentationFormat>
  <Paragraphs>129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MS Gothic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Владелец</dc:creator>
  <cp:lastModifiedBy>Пользователь</cp:lastModifiedBy>
  <cp:revision>24</cp:revision>
  <dcterms:created xsi:type="dcterms:W3CDTF">2022-09-24T16:19:20Z</dcterms:created>
  <dcterms:modified xsi:type="dcterms:W3CDTF">2023-10-17T06:29:20Z</dcterms:modified>
</cp:coreProperties>
</file>