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1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967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9471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661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370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490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805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47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489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6056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4300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43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3255-B9B8-498D-8F6D-D1B24176748E}" type="datetimeFigureOut">
              <a:rPr lang="ru-KZ" smtClean="0"/>
              <a:t>18.11.2024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4FC2-E174-4D5A-AAD7-20A3E252EF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404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BB6529-209B-30A8-9FC8-34AE310AE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 r="43614" b="50000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6957F5-BBEA-4917-5855-E45144A705F2}"/>
              </a:ext>
            </a:extLst>
          </p:cNvPr>
          <p:cNvSpPr txBox="1"/>
          <p:nvPr/>
        </p:nvSpPr>
        <p:spPr>
          <a:xfrm>
            <a:off x="191728" y="693174"/>
            <a:ext cx="522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 интеллект</a:t>
            </a:r>
          </a:p>
          <a:p>
            <a:pPr algn="ctr"/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-практикум</a:t>
            </a:r>
            <a:endParaRPr lang="ru-KZ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80251-24C1-1FAA-F2C7-D2371832E117}"/>
              </a:ext>
            </a:extLst>
          </p:cNvPr>
          <p:cNvSpPr txBox="1"/>
          <p:nvPr/>
        </p:nvSpPr>
        <p:spPr>
          <a:xfrm>
            <a:off x="4291781" y="5721770"/>
            <a:ext cx="4970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Дайындаған: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Ашимова Б.К., Кусаинова Н. Д</a:t>
            </a:r>
            <a:r>
              <a:rPr lang="kk-KZ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kk-K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B1235D-3D2D-557A-DBB1-51418C16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421FB2-9AE9-BD50-24B9-1E4ECC3E8304}"/>
              </a:ext>
            </a:extLst>
          </p:cNvPr>
          <p:cNvSpPr/>
          <p:nvPr/>
        </p:nvSpPr>
        <p:spPr>
          <a:xfrm>
            <a:off x="3687094" y="1356851"/>
            <a:ext cx="5456906" cy="34806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KZ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Жасанды интеллект </a:t>
            </a:r>
            <a:r>
              <a:rPr kumimoji="0" lang="ru-KZ" sz="2400" b="1" i="0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дегеніміз</a:t>
            </a:r>
            <a:r>
              <a:rPr kumimoji="0" lang="ru-KZ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не? - 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Жасанды интеллект (ЖИ) — адам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миының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жұмысын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имитациялайтын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компьютерлік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жүйелер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бағдарламалар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ЖИ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бетінше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шешімдер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қабылдай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проблемаларды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шеше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жинай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отырып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өздігінен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KZ" sz="24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дамиды</a:t>
            </a:r>
            <a:r>
              <a:rPr kumimoji="0" lang="ru-KZ" sz="24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98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FC9FB-2843-8793-4469-3B1D7AD2E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3" b="50000"/>
          <a:stretch/>
        </p:blipFill>
        <p:spPr>
          <a:xfrm>
            <a:off x="41261" y="431608"/>
            <a:ext cx="9043745" cy="5994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146973-14F9-F13B-01BC-63385F58829F}"/>
              </a:ext>
            </a:extLst>
          </p:cNvPr>
          <p:cNvSpPr txBox="1"/>
          <p:nvPr/>
        </p:nvSpPr>
        <p:spPr>
          <a:xfrm>
            <a:off x="2120081" y="1054199"/>
            <a:ext cx="4623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Қазіргі </a:t>
            </a:r>
            <a:r>
              <a:rPr lang="ru-RU" sz="2400" b="1" dirty="0" err="1"/>
              <a:t>өмірде</a:t>
            </a:r>
            <a:r>
              <a:rPr lang="ru-RU" sz="2400" b="1" dirty="0"/>
              <a:t> ЖИ </a:t>
            </a:r>
            <a:r>
              <a:rPr lang="ru-RU" sz="2400" b="1" dirty="0" err="1"/>
              <a:t>қай</a:t>
            </a:r>
            <a:r>
              <a:rPr lang="ru-RU" sz="2400" b="1" dirty="0"/>
              <a:t> </a:t>
            </a:r>
            <a:r>
              <a:rPr lang="ru-RU" sz="2400" b="1" dirty="0" err="1"/>
              <a:t>жерде</a:t>
            </a:r>
            <a:r>
              <a:rPr lang="ru-RU" sz="2400" b="1" dirty="0"/>
              <a:t> </a:t>
            </a:r>
            <a:r>
              <a:rPr lang="ru-RU" sz="2400" b="1" dirty="0" err="1"/>
              <a:t>қолданылады</a:t>
            </a:r>
            <a:r>
              <a:rPr lang="ru-RU" sz="2400" b="1" dirty="0"/>
              <a:t>?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88264EA-4D8C-3126-9B95-D392C99B327B}"/>
              </a:ext>
            </a:extLst>
          </p:cNvPr>
          <p:cNvSpPr/>
          <p:nvPr/>
        </p:nvSpPr>
        <p:spPr>
          <a:xfrm>
            <a:off x="117988" y="3751286"/>
            <a:ext cx="2687766" cy="2418736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Смарт-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телефондар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сөз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тану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аударма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жасау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роботтар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мен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автоматтанды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рылған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жүйелер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ru-KZ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3157478-4B23-AECC-82D8-41BA8D5ECCD5}"/>
              </a:ext>
            </a:extLst>
          </p:cNvPr>
          <p:cNvSpPr/>
          <p:nvPr/>
        </p:nvSpPr>
        <p:spPr>
          <a:xfrm>
            <a:off x="3293312" y="3751098"/>
            <a:ext cx="2525565" cy="2406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Интернеттегі ұсыныстар</a:t>
            </a: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әлеуметтік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желілер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KZ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B8B18C0-D275-8BF1-3547-81097D105782}"/>
              </a:ext>
            </a:extLst>
          </p:cNvPr>
          <p:cNvSpPr/>
          <p:nvPr/>
        </p:nvSpPr>
        <p:spPr>
          <a:xfrm>
            <a:off x="6138231" y="3681252"/>
            <a:ext cx="2525565" cy="240658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Бала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тәрбиесінде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білім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беру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ойындары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интерактивті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оқыту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платформала-ры</a:t>
            </a:r>
            <a:endParaRPr lang="ru-K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0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79B0C-0D2E-F182-FB86-3068D2A0C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40" b="78495"/>
          <a:stretch/>
        </p:blipFill>
        <p:spPr>
          <a:xfrm>
            <a:off x="1" y="0"/>
            <a:ext cx="9187702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E48E73-CE0B-064E-9FEB-A469E9036899}"/>
              </a:ext>
            </a:extLst>
          </p:cNvPr>
          <p:cNvSpPr txBox="1"/>
          <p:nvPr/>
        </p:nvSpPr>
        <p:spPr>
          <a:xfrm>
            <a:off x="811161" y="709221"/>
            <a:ext cx="8126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Жасанды </a:t>
            </a:r>
            <a:r>
              <a:rPr lang="ru-KZ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интеллекттің</a:t>
            </a:r>
            <a:r>
              <a:rPr lang="ru-K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балаларға</a:t>
            </a:r>
            <a:r>
              <a:rPr lang="ru-K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әсері</a:t>
            </a:r>
            <a:endParaRPr lang="ru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FC0EC5-2401-2F94-44FB-4135F26AC038}"/>
              </a:ext>
            </a:extLst>
          </p:cNvPr>
          <p:cNvSpPr/>
          <p:nvPr/>
        </p:nvSpPr>
        <p:spPr>
          <a:xfrm>
            <a:off x="2256503" y="1885171"/>
            <a:ext cx="6931200" cy="998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Креативтілік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шығармашылықпен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ойлануға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7B1AD1-1962-8EA4-912F-7262AD8A2397}"/>
              </a:ext>
            </a:extLst>
          </p:cNvPr>
          <p:cNvSpPr/>
          <p:nvPr/>
        </p:nvSpPr>
        <p:spPr>
          <a:xfrm>
            <a:off x="2728452" y="3583858"/>
            <a:ext cx="6459250" cy="998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Балалардың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сыни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ойлау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әлеуметтік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дағдылар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эмоциялық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интеллектін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дамытуға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көмек</a:t>
            </a:r>
            <a:r>
              <a:rPr lang="ru-KZ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көрсетеді</a:t>
            </a:r>
            <a:endParaRPr lang="ru-KZ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36FEF10-95A3-B410-E58C-0E9899BCC1E5}"/>
              </a:ext>
            </a:extLst>
          </p:cNvPr>
          <p:cNvSpPr/>
          <p:nvPr/>
        </p:nvSpPr>
        <p:spPr>
          <a:xfrm>
            <a:off x="2064774" y="5649759"/>
            <a:ext cx="7079225" cy="998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Мотивация: </a:t>
            </a:r>
            <a:r>
              <a:rPr lang="ru-K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Балалар</a:t>
            </a:r>
            <a:r>
              <a:rPr lang="ru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ЖИ </a:t>
            </a:r>
            <a:r>
              <a:rPr lang="ru-K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арқылы</a:t>
            </a:r>
            <a:r>
              <a:rPr lang="ru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белсенді</a:t>
            </a:r>
            <a:r>
              <a:rPr lang="ru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түрде</a:t>
            </a:r>
            <a:r>
              <a:rPr lang="ru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білім</a:t>
            </a:r>
            <a:r>
              <a:rPr lang="ru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алу</a:t>
            </a:r>
            <a:r>
              <a:rPr lang="ru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процесіне</a:t>
            </a:r>
            <a:r>
              <a:rPr lang="ru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қатыса</a:t>
            </a:r>
            <a:r>
              <a:rPr lang="ru-K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KZ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алады</a:t>
            </a:r>
            <a:endParaRPr lang="ru-K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5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201</TotalTime>
  <Words>137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Арухан Ашимова</dc:creator>
  <cp:lastModifiedBy>Арухан Ашимова</cp:lastModifiedBy>
  <cp:revision>5</cp:revision>
  <dcterms:created xsi:type="dcterms:W3CDTF">2024-09-16T17:10:22Z</dcterms:created>
  <dcterms:modified xsi:type="dcterms:W3CDTF">2024-11-18T18:17:39Z</dcterms:modified>
</cp:coreProperties>
</file>