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0" r:id="rId4"/>
    <p:sldId id="258" r:id="rId5"/>
    <p:sldId id="259" r:id="rId6"/>
    <p:sldId id="292" r:id="rId7"/>
    <p:sldId id="293" r:id="rId8"/>
    <p:sldId id="294" r:id="rId9"/>
    <p:sldId id="295" r:id="rId10"/>
  </p:sldIdLst>
  <p:sldSz cx="9144000" cy="6858000" type="screen4x3"/>
  <p:notesSz cx="6735763" cy="9799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F6027-DE69-40EF-895D-E36AD249747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FB9BD-C666-4230-9C1F-99FD9CD91F9C}">
      <dgm:prSet custT="1"/>
      <dgm:spPr/>
      <dgm:t>
        <a:bodyPr/>
        <a:lstStyle/>
        <a:p>
          <a:pPr algn="ctr"/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Әңгімелесу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әдеби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шығармалар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балабақшада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тақырыпта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әңгімелер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ертегілер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балаларға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халқының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дәстүрлері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мәдениеті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таныстырылады</a:t>
          </a:r>
          <a:endParaRPr lang="aa-ET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BE340-D8E0-404C-808A-DA299FE2E49E}" type="parTrans" cxnId="{6C3534FF-8B2B-474C-893D-9F92D258F031}">
      <dgm:prSet/>
      <dgm:spPr/>
      <dgm:t>
        <a:bodyPr/>
        <a:lstStyle/>
        <a:p>
          <a:endParaRPr lang="aa-ET"/>
        </a:p>
      </dgm:t>
    </dgm:pt>
    <dgm:pt modelId="{0190C7FC-AD80-4D35-AB66-F9982D2F51C3}" type="sibTrans" cxnId="{6C3534FF-8B2B-474C-893D-9F92D258F031}">
      <dgm:prSet/>
      <dgm:spPr/>
      <dgm:t>
        <a:bodyPr/>
        <a:lstStyle/>
        <a:p>
          <a:endParaRPr lang="aa-ET"/>
        </a:p>
      </dgm:t>
    </dgm:pt>
    <dgm:pt modelId="{01558161-1562-44F0-9E62-5394B2987C44}">
      <dgm:prSet custT="1"/>
      <dgm:spPr/>
      <dgm:t>
        <a:bodyPr/>
        <a:lstStyle/>
        <a:p>
          <a:pPr algn="ctr"/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Қолданбалы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қазақтың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қолөнер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бұйымдары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қолөнер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үйірмелерін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жұмыспен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айналыстыру</a:t>
          </a:r>
          <a:endParaRPr lang="aa-ET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60708-6CE2-465C-A18B-6204F0D6585E}" type="parTrans" cxnId="{A216840E-DB45-44ED-8EDE-FA5BCD791825}">
      <dgm:prSet/>
      <dgm:spPr/>
      <dgm:t>
        <a:bodyPr/>
        <a:lstStyle/>
        <a:p>
          <a:endParaRPr lang="aa-ET"/>
        </a:p>
      </dgm:t>
    </dgm:pt>
    <dgm:pt modelId="{2AEC7C9E-D240-4FDD-8021-85EA0698E8A7}" type="sibTrans" cxnId="{A216840E-DB45-44ED-8EDE-FA5BCD791825}">
      <dgm:prSet/>
      <dgm:spPr/>
      <dgm:t>
        <a:bodyPr/>
        <a:lstStyle/>
        <a:p>
          <a:endParaRPr lang="aa-ET"/>
        </a:p>
      </dgm:t>
    </dgm:pt>
    <dgm:pt modelId="{450BFC66-9CE8-44FE-A175-C00ABBE1FFCA}">
      <dgm:prSet custT="1"/>
      <dgm:spPr/>
      <dgm:t>
        <a:bodyPr/>
        <a:lstStyle/>
        <a:p>
          <a:pPr algn="ctr">
            <a:buSzPts val="1000"/>
            <a:buFont typeface="Symbol" panose="05050102010706020507" pitchFamily="18" charset="2"/>
            <a:buNone/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Ұлттық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тағамдарды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дайындау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балалармен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бірге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тағамдарды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әзірлеу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тамақтану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дәстүрлерімен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таныстыру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aa-ET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2D27F-5435-44D9-B32E-9BC0C748403E}" type="parTrans" cxnId="{8218216F-6E0A-41D2-871C-C5B340142A13}">
      <dgm:prSet/>
      <dgm:spPr/>
      <dgm:t>
        <a:bodyPr/>
        <a:lstStyle/>
        <a:p>
          <a:endParaRPr lang="aa-ET"/>
        </a:p>
      </dgm:t>
    </dgm:pt>
    <dgm:pt modelId="{1AB5C18A-D342-4548-BA7B-5AF69D16B52A}" type="sibTrans" cxnId="{8218216F-6E0A-41D2-871C-C5B340142A13}">
      <dgm:prSet/>
      <dgm:spPr/>
      <dgm:t>
        <a:bodyPr/>
        <a:lstStyle/>
        <a:p>
          <a:endParaRPr lang="aa-ET"/>
        </a:p>
      </dgm:t>
    </dgm:pt>
    <dgm:pt modelId="{CBEEC0D6-ACD4-4396-88AF-3777BE068631}">
      <dgm:prSet custT="1"/>
      <dgm:spPr/>
      <dgm:t>
        <a:bodyPr/>
        <a:lstStyle/>
        <a:p>
          <a:pPr algn="ctr">
            <a:buSzPts val="1000"/>
            <a:buFont typeface="Symbol" panose="05050102010706020507" pitchFamily="18" charset="2"/>
            <a:buNone/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 мен би: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қазақтың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әндерін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күйін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биін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үйрету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Ұлттық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музыкалық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аспаптармен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таныстыру</a:t>
          </a:r>
          <a:endParaRPr lang="aa-ET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23F91-EFC4-4312-9458-824DA84DABE3}" type="parTrans" cxnId="{AB70BB9F-6167-4F91-9BFF-3EEB6396C76D}">
      <dgm:prSet/>
      <dgm:spPr/>
      <dgm:t>
        <a:bodyPr/>
        <a:lstStyle/>
        <a:p>
          <a:endParaRPr lang="aa-ET"/>
        </a:p>
      </dgm:t>
    </dgm:pt>
    <dgm:pt modelId="{7257D442-3E5E-41ED-92FD-FB59FAABC96A}" type="sibTrans" cxnId="{AB70BB9F-6167-4F91-9BFF-3EEB6396C76D}">
      <dgm:prSet/>
      <dgm:spPr/>
      <dgm:t>
        <a:bodyPr/>
        <a:lstStyle/>
        <a:p>
          <a:endParaRPr lang="aa-ET"/>
        </a:p>
      </dgm:t>
    </dgm:pt>
    <dgm:pt modelId="{92505E18-1F08-445C-84B4-1B0A0D39D664}" type="pres">
      <dgm:prSet presAssocID="{37DF6027-DE69-40EF-895D-E36AD24974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BC3A0-C98E-468B-AE7B-EC7B0357402F}" type="pres">
      <dgm:prSet presAssocID="{B2AFB9BD-C666-4230-9C1F-99FD9CD91F9C}" presName="parentLin" presStyleCnt="0"/>
      <dgm:spPr/>
    </dgm:pt>
    <dgm:pt modelId="{4F09F1B7-34B5-45BD-8861-47AC554074E7}" type="pres">
      <dgm:prSet presAssocID="{B2AFB9BD-C666-4230-9C1F-99FD9CD91F9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A5F7492-3C77-432C-AAAF-88FE27EB72DE}" type="pres">
      <dgm:prSet presAssocID="{B2AFB9BD-C666-4230-9C1F-99FD9CD91F9C}" presName="parentText" presStyleLbl="node1" presStyleIdx="0" presStyleCnt="4" custScaleX="150191" custScaleY="183301" custLinFactX="-4" custLinFactNeighborX="-100000" custLinFactNeighborY="33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3DBCF-BB20-476B-9E0D-18DA9A33BE0E}" type="pres">
      <dgm:prSet presAssocID="{B2AFB9BD-C666-4230-9C1F-99FD9CD91F9C}" presName="negativeSpace" presStyleCnt="0"/>
      <dgm:spPr/>
    </dgm:pt>
    <dgm:pt modelId="{ECD0FE9F-3969-446C-AB29-A9C3F6FCBA4C}" type="pres">
      <dgm:prSet presAssocID="{B2AFB9BD-C666-4230-9C1F-99FD9CD91F9C}" presName="childText" presStyleLbl="conFgAcc1" presStyleIdx="0" presStyleCnt="4" custLinFactY="34099" custLinFactNeighborX="722" custLinFactNeighborY="100000">
        <dgm:presLayoutVars>
          <dgm:bulletEnabled val="1"/>
        </dgm:presLayoutVars>
      </dgm:prSet>
      <dgm:spPr/>
    </dgm:pt>
    <dgm:pt modelId="{6BC248F8-1C76-4479-AF34-737B450DCBDC}" type="pres">
      <dgm:prSet presAssocID="{0190C7FC-AD80-4D35-AB66-F9982D2F51C3}" presName="spaceBetweenRectangles" presStyleCnt="0"/>
      <dgm:spPr/>
    </dgm:pt>
    <dgm:pt modelId="{F8428752-CBE9-471F-A88A-BF7DCD2C0BDD}" type="pres">
      <dgm:prSet presAssocID="{01558161-1562-44F0-9E62-5394B2987C44}" presName="parentLin" presStyleCnt="0"/>
      <dgm:spPr/>
    </dgm:pt>
    <dgm:pt modelId="{4EFE7A7F-0696-41CE-989F-474EE7EA55B1}" type="pres">
      <dgm:prSet presAssocID="{01558161-1562-44F0-9E62-5394B2987C4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E83CDC-FAD8-4F47-BA42-70CC77109BDA}" type="pres">
      <dgm:prSet presAssocID="{01558161-1562-44F0-9E62-5394B2987C44}" presName="parentText" presStyleLbl="node1" presStyleIdx="1" presStyleCnt="4" custScaleX="150037" custScaleY="207164" custLinFactX="-8" custLinFactNeighborX="-100000" custLinFactNeighborY="1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1D406-CF67-4B27-A76F-07963180FAEE}" type="pres">
      <dgm:prSet presAssocID="{01558161-1562-44F0-9E62-5394B2987C44}" presName="negativeSpace" presStyleCnt="0"/>
      <dgm:spPr/>
    </dgm:pt>
    <dgm:pt modelId="{60047C68-E85F-400C-9129-A4A2AC351083}" type="pres">
      <dgm:prSet presAssocID="{01558161-1562-44F0-9E62-5394B2987C44}" presName="childText" presStyleLbl="conFgAcc1" presStyleIdx="1" presStyleCnt="4">
        <dgm:presLayoutVars>
          <dgm:bulletEnabled val="1"/>
        </dgm:presLayoutVars>
      </dgm:prSet>
      <dgm:spPr/>
    </dgm:pt>
    <dgm:pt modelId="{56B3546F-E724-48F5-9CCE-0966C79FCF8D}" type="pres">
      <dgm:prSet presAssocID="{2AEC7C9E-D240-4FDD-8021-85EA0698E8A7}" presName="spaceBetweenRectangles" presStyleCnt="0"/>
      <dgm:spPr/>
    </dgm:pt>
    <dgm:pt modelId="{BDFA18E3-05E4-480A-94EC-D1FBED9F10BB}" type="pres">
      <dgm:prSet presAssocID="{450BFC66-9CE8-44FE-A175-C00ABBE1FFCA}" presName="parentLin" presStyleCnt="0"/>
      <dgm:spPr/>
    </dgm:pt>
    <dgm:pt modelId="{DBB82CFC-3797-487A-A956-68E3D14C2871}" type="pres">
      <dgm:prSet presAssocID="{450BFC66-9CE8-44FE-A175-C00ABBE1FFC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B447657-BF7A-46D9-86D8-B3EB69D50648}" type="pres">
      <dgm:prSet presAssocID="{450BFC66-9CE8-44FE-A175-C00ABBE1FFCA}" presName="parentText" presStyleLbl="node1" presStyleIdx="2" presStyleCnt="4" custScaleX="142104" custScaleY="128657" custLinFactNeighborX="-98163" custLinFactNeighborY="-18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9E227-76C8-4E5A-8043-FFF25962B19D}" type="pres">
      <dgm:prSet presAssocID="{450BFC66-9CE8-44FE-A175-C00ABBE1FFCA}" presName="negativeSpace" presStyleCnt="0"/>
      <dgm:spPr/>
    </dgm:pt>
    <dgm:pt modelId="{A795CEEB-64B9-49C1-93CA-426FB44DEE62}" type="pres">
      <dgm:prSet presAssocID="{450BFC66-9CE8-44FE-A175-C00ABBE1FFCA}" presName="childText" presStyleLbl="conFgAcc1" presStyleIdx="2" presStyleCnt="4">
        <dgm:presLayoutVars>
          <dgm:bulletEnabled val="1"/>
        </dgm:presLayoutVars>
      </dgm:prSet>
      <dgm:spPr/>
    </dgm:pt>
    <dgm:pt modelId="{998C9CE2-5F65-4E0B-8175-A306D3A738E6}" type="pres">
      <dgm:prSet presAssocID="{1AB5C18A-D342-4548-BA7B-5AF69D16B52A}" presName="spaceBetweenRectangles" presStyleCnt="0"/>
      <dgm:spPr/>
    </dgm:pt>
    <dgm:pt modelId="{EFA2BBD0-5256-4445-886E-A7F6349E8B1F}" type="pres">
      <dgm:prSet presAssocID="{CBEEC0D6-ACD4-4396-88AF-3777BE068631}" presName="parentLin" presStyleCnt="0"/>
      <dgm:spPr/>
    </dgm:pt>
    <dgm:pt modelId="{1837866F-029A-4422-9D58-2208BD53A58C}" type="pres">
      <dgm:prSet presAssocID="{CBEEC0D6-ACD4-4396-88AF-3777BE06863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1C6F080-58AE-49F2-A898-FFE0689C095A}" type="pres">
      <dgm:prSet presAssocID="{CBEEC0D6-ACD4-4396-88AF-3777BE068631}" presName="parentText" presStyleLbl="node1" presStyleIdx="3" presStyleCnt="4" custScaleX="164551" custScaleY="190682" custLinFactX="-398" custLinFactNeighborX="-100000" custLinFactNeighborY="-20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9F9BB-4C00-4CF3-A085-3686603CACBA}" type="pres">
      <dgm:prSet presAssocID="{CBEEC0D6-ACD4-4396-88AF-3777BE068631}" presName="negativeSpace" presStyleCnt="0"/>
      <dgm:spPr/>
    </dgm:pt>
    <dgm:pt modelId="{9B649CBB-9C2F-460A-A4E5-2EAAA1258621}" type="pres">
      <dgm:prSet presAssocID="{CBEEC0D6-ACD4-4396-88AF-3777BE06863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F0CF65-2B5D-40BB-B35C-B01B5A5D7713}" type="presOf" srcId="{450BFC66-9CE8-44FE-A175-C00ABBE1FFCA}" destId="{DBB82CFC-3797-487A-A956-68E3D14C2871}" srcOrd="0" destOrd="0" presId="urn:microsoft.com/office/officeart/2005/8/layout/list1"/>
    <dgm:cxn modelId="{A216840E-DB45-44ED-8EDE-FA5BCD791825}" srcId="{37DF6027-DE69-40EF-895D-E36AD2497478}" destId="{01558161-1562-44F0-9E62-5394B2987C44}" srcOrd="1" destOrd="0" parTransId="{9C660708-6CE2-465C-A18B-6204F0D6585E}" sibTransId="{2AEC7C9E-D240-4FDD-8021-85EA0698E8A7}"/>
    <dgm:cxn modelId="{8218216F-6E0A-41D2-871C-C5B340142A13}" srcId="{37DF6027-DE69-40EF-895D-E36AD2497478}" destId="{450BFC66-9CE8-44FE-A175-C00ABBE1FFCA}" srcOrd="2" destOrd="0" parTransId="{DBE2D27F-5435-44D9-B32E-9BC0C748403E}" sibTransId="{1AB5C18A-D342-4548-BA7B-5AF69D16B52A}"/>
    <dgm:cxn modelId="{6ACB8101-87EB-4F43-A05B-2C9ACEFC4EC2}" type="presOf" srcId="{CBEEC0D6-ACD4-4396-88AF-3777BE068631}" destId="{1837866F-029A-4422-9D58-2208BD53A58C}" srcOrd="0" destOrd="0" presId="urn:microsoft.com/office/officeart/2005/8/layout/list1"/>
    <dgm:cxn modelId="{7619F287-4F70-49F0-8009-99111F95C348}" type="presOf" srcId="{01558161-1562-44F0-9E62-5394B2987C44}" destId="{68E83CDC-FAD8-4F47-BA42-70CC77109BDA}" srcOrd="1" destOrd="0" presId="urn:microsoft.com/office/officeart/2005/8/layout/list1"/>
    <dgm:cxn modelId="{6C3534FF-8B2B-474C-893D-9F92D258F031}" srcId="{37DF6027-DE69-40EF-895D-E36AD2497478}" destId="{B2AFB9BD-C666-4230-9C1F-99FD9CD91F9C}" srcOrd="0" destOrd="0" parTransId="{7A9BE340-D8E0-404C-808A-DA299FE2E49E}" sibTransId="{0190C7FC-AD80-4D35-AB66-F9982D2F51C3}"/>
    <dgm:cxn modelId="{5870A250-EFE4-4084-9A20-AAD101420D77}" type="presOf" srcId="{B2AFB9BD-C666-4230-9C1F-99FD9CD91F9C}" destId="{4F09F1B7-34B5-45BD-8861-47AC554074E7}" srcOrd="0" destOrd="0" presId="urn:microsoft.com/office/officeart/2005/8/layout/list1"/>
    <dgm:cxn modelId="{B058E39A-3DFF-48C1-AC93-B1FC37C67349}" type="presOf" srcId="{CBEEC0D6-ACD4-4396-88AF-3777BE068631}" destId="{91C6F080-58AE-49F2-A898-FFE0689C095A}" srcOrd="1" destOrd="0" presId="urn:microsoft.com/office/officeart/2005/8/layout/list1"/>
    <dgm:cxn modelId="{E001B56E-F1A9-423F-89FD-7252663401AE}" type="presOf" srcId="{37DF6027-DE69-40EF-895D-E36AD2497478}" destId="{92505E18-1F08-445C-84B4-1B0A0D39D664}" srcOrd="0" destOrd="0" presId="urn:microsoft.com/office/officeart/2005/8/layout/list1"/>
    <dgm:cxn modelId="{AB70BB9F-6167-4F91-9BFF-3EEB6396C76D}" srcId="{37DF6027-DE69-40EF-895D-E36AD2497478}" destId="{CBEEC0D6-ACD4-4396-88AF-3777BE068631}" srcOrd="3" destOrd="0" parTransId="{F6A23F91-EFC4-4312-9458-824DA84DABE3}" sibTransId="{7257D442-3E5E-41ED-92FD-FB59FAABC96A}"/>
    <dgm:cxn modelId="{E8F4C1B1-022B-4741-849C-207C430391DE}" type="presOf" srcId="{450BFC66-9CE8-44FE-A175-C00ABBE1FFCA}" destId="{6B447657-BF7A-46D9-86D8-B3EB69D50648}" srcOrd="1" destOrd="0" presId="urn:microsoft.com/office/officeart/2005/8/layout/list1"/>
    <dgm:cxn modelId="{3DB252B9-4733-43B2-AD5D-C84E2EC57784}" type="presOf" srcId="{B2AFB9BD-C666-4230-9C1F-99FD9CD91F9C}" destId="{9A5F7492-3C77-432C-AAAF-88FE27EB72DE}" srcOrd="1" destOrd="0" presId="urn:microsoft.com/office/officeart/2005/8/layout/list1"/>
    <dgm:cxn modelId="{BCB6DFBD-3B1C-4458-A4A1-7B0AE70D7B74}" type="presOf" srcId="{01558161-1562-44F0-9E62-5394B2987C44}" destId="{4EFE7A7F-0696-41CE-989F-474EE7EA55B1}" srcOrd="0" destOrd="0" presId="urn:microsoft.com/office/officeart/2005/8/layout/list1"/>
    <dgm:cxn modelId="{C47150FE-CD96-43DA-9189-C59A97C950EE}" type="presParOf" srcId="{92505E18-1F08-445C-84B4-1B0A0D39D664}" destId="{692BC3A0-C98E-468B-AE7B-EC7B0357402F}" srcOrd="0" destOrd="0" presId="urn:microsoft.com/office/officeart/2005/8/layout/list1"/>
    <dgm:cxn modelId="{0F779455-CC64-46C7-A6E5-88D78CC96F02}" type="presParOf" srcId="{692BC3A0-C98E-468B-AE7B-EC7B0357402F}" destId="{4F09F1B7-34B5-45BD-8861-47AC554074E7}" srcOrd="0" destOrd="0" presId="urn:microsoft.com/office/officeart/2005/8/layout/list1"/>
    <dgm:cxn modelId="{8A51C71B-50B3-492C-B7B6-BB6C22F4E490}" type="presParOf" srcId="{692BC3A0-C98E-468B-AE7B-EC7B0357402F}" destId="{9A5F7492-3C77-432C-AAAF-88FE27EB72DE}" srcOrd="1" destOrd="0" presId="urn:microsoft.com/office/officeart/2005/8/layout/list1"/>
    <dgm:cxn modelId="{1693C091-D73A-4D7E-8D6B-B046B0CAA627}" type="presParOf" srcId="{92505E18-1F08-445C-84B4-1B0A0D39D664}" destId="{34A3DBCF-BB20-476B-9E0D-18DA9A33BE0E}" srcOrd="1" destOrd="0" presId="urn:microsoft.com/office/officeart/2005/8/layout/list1"/>
    <dgm:cxn modelId="{893AD965-A106-4E18-A418-055B32CFB6E3}" type="presParOf" srcId="{92505E18-1F08-445C-84B4-1B0A0D39D664}" destId="{ECD0FE9F-3969-446C-AB29-A9C3F6FCBA4C}" srcOrd="2" destOrd="0" presId="urn:microsoft.com/office/officeart/2005/8/layout/list1"/>
    <dgm:cxn modelId="{9EECAE82-A00F-4A41-99A4-1B1E95CC9865}" type="presParOf" srcId="{92505E18-1F08-445C-84B4-1B0A0D39D664}" destId="{6BC248F8-1C76-4479-AF34-737B450DCBDC}" srcOrd="3" destOrd="0" presId="urn:microsoft.com/office/officeart/2005/8/layout/list1"/>
    <dgm:cxn modelId="{5BBE479F-56FB-4589-BF1F-BFCC3AEE018B}" type="presParOf" srcId="{92505E18-1F08-445C-84B4-1B0A0D39D664}" destId="{F8428752-CBE9-471F-A88A-BF7DCD2C0BDD}" srcOrd="4" destOrd="0" presId="urn:microsoft.com/office/officeart/2005/8/layout/list1"/>
    <dgm:cxn modelId="{21985AC6-63AB-4D45-B5AD-29C6E473BD0D}" type="presParOf" srcId="{F8428752-CBE9-471F-A88A-BF7DCD2C0BDD}" destId="{4EFE7A7F-0696-41CE-989F-474EE7EA55B1}" srcOrd="0" destOrd="0" presId="urn:microsoft.com/office/officeart/2005/8/layout/list1"/>
    <dgm:cxn modelId="{F6C1604F-3FCD-4CFC-AACB-50893D35B5D0}" type="presParOf" srcId="{F8428752-CBE9-471F-A88A-BF7DCD2C0BDD}" destId="{68E83CDC-FAD8-4F47-BA42-70CC77109BDA}" srcOrd="1" destOrd="0" presId="urn:microsoft.com/office/officeart/2005/8/layout/list1"/>
    <dgm:cxn modelId="{3D213057-36E8-4DDC-8A34-5A57FFBFDF8B}" type="presParOf" srcId="{92505E18-1F08-445C-84B4-1B0A0D39D664}" destId="{1F31D406-CF67-4B27-A76F-07963180FAEE}" srcOrd="5" destOrd="0" presId="urn:microsoft.com/office/officeart/2005/8/layout/list1"/>
    <dgm:cxn modelId="{A534E21A-DAAA-44E9-ABB4-716D325A8361}" type="presParOf" srcId="{92505E18-1F08-445C-84B4-1B0A0D39D664}" destId="{60047C68-E85F-400C-9129-A4A2AC351083}" srcOrd="6" destOrd="0" presId="urn:microsoft.com/office/officeart/2005/8/layout/list1"/>
    <dgm:cxn modelId="{4745ED2B-B4C3-401B-9611-18C5FB69678B}" type="presParOf" srcId="{92505E18-1F08-445C-84B4-1B0A0D39D664}" destId="{56B3546F-E724-48F5-9CCE-0966C79FCF8D}" srcOrd="7" destOrd="0" presId="urn:microsoft.com/office/officeart/2005/8/layout/list1"/>
    <dgm:cxn modelId="{BD23D4C4-D6E3-423E-B9D6-B775F992292A}" type="presParOf" srcId="{92505E18-1F08-445C-84B4-1B0A0D39D664}" destId="{BDFA18E3-05E4-480A-94EC-D1FBED9F10BB}" srcOrd="8" destOrd="0" presId="urn:microsoft.com/office/officeart/2005/8/layout/list1"/>
    <dgm:cxn modelId="{12CEC3A5-D99B-40EA-9D55-077423287579}" type="presParOf" srcId="{BDFA18E3-05E4-480A-94EC-D1FBED9F10BB}" destId="{DBB82CFC-3797-487A-A956-68E3D14C2871}" srcOrd="0" destOrd="0" presId="urn:microsoft.com/office/officeart/2005/8/layout/list1"/>
    <dgm:cxn modelId="{E665CEEF-1E29-47E3-8BEA-C5197AFF91E8}" type="presParOf" srcId="{BDFA18E3-05E4-480A-94EC-D1FBED9F10BB}" destId="{6B447657-BF7A-46D9-86D8-B3EB69D50648}" srcOrd="1" destOrd="0" presId="urn:microsoft.com/office/officeart/2005/8/layout/list1"/>
    <dgm:cxn modelId="{1390A8EE-9F97-42B4-B349-788681613E1C}" type="presParOf" srcId="{92505E18-1F08-445C-84B4-1B0A0D39D664}" destId="{D759E227-76C8-4E5A-8043-FFF25962B19D}" srcOrd="9" destOrd="0" presId="urn:microsoft.com/office/officeart/2005/8/layout/list1"/>
    <dgm:cxn modelId="{D8A3DD8C-5457-4D43-8F72-7D819B4ECCE3}" type="presParOf" srcId="{92505E18-1F08-445C-84B4-1B0A0D39D664}" destId="{A795CEEB-64B9-49C1-93CA-426FB44DEE62}" srcOrd="10" destOrd="0" presId="urn:microsoft.com/office/officeart/2005/8/layout/list1"/>
    <dgm:cxn modelId="{C059AA24-D6A0-4B1B-B570-3A063049F214}" type="presParOf" srcId="{92505E18-1F08-445C-84B4-1B0A0D39D664}" destId="{998C9CE2-5F65-4E0B-8175-A306D3A738E6}" srcOrd="11" destOrd="0" presId="urn:microsoft.com/office/officeart/2005/8/layout/list1"/>
    <dgm:cxn modelId="{F15755F2-B24D-4159-961A-3EBF48B05073}" type="presParOf" srcId="{92505E18-1F08-445C-84B4-1B0A0D39D664}" destId="{EFA2BBD0-5256-4445-886E-A7F6349E8B1F}" srcOrd="12" destOrd="0" presId="urn:microsoft.com/office/officeart/2005/8/layout/list1"/>
    <dgm:cxn modelId="{64B48917-F527-4762-9D7E-F9CDD84AB145}" type="presParOf" srcId="{EFA2BBD0-5256-4445-886E-A7F6349E8B1F}" destId="{1837866F-029A-4422-9D58-2208BD53A58C}" srcOrd="0" destOrd="0" presId="urn:microsoft.com/office/officeart/2005/8/layout/list1"/>
    <dgm:cxn modelId="{898542CE-6D50-4737-AC9E-E9FC6FDE66DF}" type="presParOf" srcId="{EFA2BBD0-5256-4445-886E-A7F6349E8B1F}" destId="{91C6F080-58AE-49F2-A898-FFE0689C095A}" srcOrd="1" destOrd="0" presId="urn:microsoft.com/office/officeart/2005/8/layout/list1"/>
    <dgm:cxn modelId="{52EF3F08-DB65-462E-B4A2-FD6B170C9C4A}" type="presParOf" srcId="{92505E18-1F08-445C-84B4-1B0A0D39D664}" destId="{71C9F9BB-4C00-4CF3-A085-3686603CACBA}" srcOrd="13" destOrd="0" presId="urn:microsoft.com/office/officeart/2005/8/layout/list1"/>
    <dgm:cxn modelId="{95115401-C9BA-4BCB-A5D4-D39091804965}" type="presParOf" srcId="{92505E18-1F08-445C-84B4-1B0A0D39D664}" destId="{9B649CBB-9C2F-460A-A4E5-2EAAA12586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FE9F-3969-446C-AB29-A9C3F6FCBA4C}">
      <dsp:nvSpPr>
        <dsp:cNvPr id="0" name=""/>
        <dsp:cNvSpPr/>
      </dsp:nvSpPr>
      <dsp:spPr>
        <a:xfrm>
          <a:off x="0" y="1277767"/>
          <a:ext cx="81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F7492-3C77-432C-AAAF-88FE27EB72DE}">
      <dsp:nvSpPr>
        <dsp:cNvPr id="0" name=""/>
        <dsp:cNvSpPr/>
      </dsp:nvSpPr>
      <dsp:spPr>
        <a:xfrm>
          <a:off x="0" y="324788"/>
          <a:ext cx="7794842" cy="11904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228" tIns="0" rIns="21622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Әңгімелесу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әдеби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шығармалар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балабақшада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тақырыпта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әңгімелер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ертегілер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балаларға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қазақ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халқының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дәстүрлері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мәдениеті</a:t>
          </a: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таныстырылады</a:t>
          </a:r>
          <a:endParaRPr lang="aa-ET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12" y="382900"/>
        <a:ext cx="7678618" cy="1074206"/>
      </dsp:txXfrm>
    </dsp:sp>
    <dsp:sp modelId="{60047C68-E85F-400C-9129-A4A2AC351083}">
      <dsp:nvSpPr>
        <dsp:cNvPr id="0" name=""/>
        <dsp:cNvSpPr/>
      </dsp:nvSpPr>
      <dsp:spPr>
        <a:xfrm>
          <a:off x="0" y="2663808"/>
          <a:ext cx="81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83CDC-FAD8-4F47-BA42-70CC77109BDA}">
      <dsp:nvSpPr>
        <dsp:cNvPr id="0" name=""/>
        <dsp:cNvSpPr/>
      </dsp:nvSpPr>
      <dsp:spPr>
        <a:xfrm>
          <a:off x="0" y="1651337"/>
          <a:ext cx="7795231" cy="1345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228" tIns="0" rIns="21622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Қолданбалы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қазақтың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қолөнер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бұйымдары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өнер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көрсету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қолөнер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үйірмелерін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жұмыспен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айналыстыру</a:t>
          </a:r>
          <a:endParaRPr lang="aa-ET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77" y="1717014"/>
        <a:ext cx="7663877" cy="1214051"/>
      </dsp:txXfrm>
    </dsp:sp>
    <dsp:sp modelId="{A795CEEB-64B9-49C1-93CA-426FB44DEE62}">
      <dsp:nvSpPr>
        <dsp:cNvPr id="0" name=""/>
        <dsp:cNvSpPr/>
      </dsp:nvSpPr>
      <dsp:spPr>
        <a:xfrm>
          <a:off x="0" y="3847838"/>
          <a:ext cx="81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47657-BF7A-46D9-86D8-B3EB69D50648}">
      <dsp:nvSpPr>
        <dsp:cNvPr id="0" name=""/>
        <dsp:cNvSpPr/>
      </dsp:nvSpPr>
      <dsp:spPr>
        <a:xfrm>
          <a:off x="7183" y="3217634"/>
          <a:ext cx="7780008" cy="835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228" tIns="0" rIns="21622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Ұлттық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тағамдарды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дайындау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балалармен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бірге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тағамдарды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әзірлеу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мәдениетті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тамақтану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дәстүрлерімен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таныстыру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aa-ET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71" y="3258422"/>
        <a:ext cx="7698432" cy="753974"/>
      </dsp:txXfrm>
    </dsp:sp>
    <dsp:sp modelId="{9B649CBB-9C2F-460A-A4E5-2EAAA1258621}">
      <dsp:nvSpPr>
        <dsp:cNvPr id="0" name=""/>
        <dsp:cNvSpPr/>
      </dsp:nvSpPr>
      <dsp:spPr>
        <a:xfrm>
          <a:off x="0" y="5434683"/>
          <a:ext cx="8172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F080-58AE-49F2-A898-FFE0689C095A}">
      <dsp:nvSpPr>
        <dsp:cNvPr id="0" name=""/>
        <dsp:cNvSpPr/>
      </dsp:nvSpPr>
      <dsp:spPr>
        <a:xfrm>
          <a:off x="0" y="4388546"/>
          <a:ext cx="7832273" cy="12383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228" tIns="0" rIns="216228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 мен би: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қазақтың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ұлттық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әндерін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күйін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биін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үйрету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Ұлттық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музыкалық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аспаптармен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таныстыру</a:t>
          </a:r>
          <a:endParaRPr lang="aa-ET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52" y="4448998"/>
        <a:ext cx="7711369" cy="1117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34"/>
            <a:ext cx="9152869" cy="6864652"/>
          </a:xfrm>
          <a:prstGeom prst="rect">
            <a:avLst/>
          </a:prstGeom>
          <a:noFill/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7F3E1011-57BC-4A3D-AA34-9F918FA55F40}"/>
              </a:ext>
            </a:extLst>
          </p:cNvPr>
          <p:cNvSpPr txBox="1">
            <a:spLocks/>
          </p:cNvSpPr>
          <p:nvPr/>
        </p:nvSpPr>
        <p:spPr>
          <a:xfrm>
            <a:off x="791072" y="2636912"/>
            <a:ext cx="8352928" cy="302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«Балабақшада ұлттық 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құндылықтар мен ойындарды</a:t>
            </a: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насихаттаудың маңызы»</a:t>
            </a:r>
          </a:p>
          <a:p>
            <a:endParaRPr lang="kk-K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 педагогикалық кеңес</a:t>
            </a:r>
          </a:p>
        </p:txBody>
      </p:sp>
    </p:spTree>
    <p:extLst>
      <p:ext uri="{BB962C8B-B14F-4D97-AF65-F5344CB8AC3E}">
        <p14:creationId xmlns:p14="http://schemas.microsoft.com/office/powerpoint/2010/main" val="411425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296BC1C-01E1-033F-8391-9F490786B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>
            <a:extLst>
              <a:ext uri="{FF2B5EF4-FFF2-40B4-BE49-F238E27FC236}">
                <a16:creationId xmlns="" xmlns:a16="http://schemas.microsoft.com/office/drawing/2014/main" id="{D5804B2E-1E88-7873-4909-D9B8F1BE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69" y="0"/>
            <a:ext cx="9152869" cy="6864652"/>
          </a:xfrm>
          <a:prstGeom prst="rect">
            <a:avLst/>
          </a:prstGeom>
          <a:noFill/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02FD607F-675F-8E4C-3845-514DC40EB203}"/>
              </a:ext>
            </a:extLst>
          </p:cNvPr>
          <p:cNvSpPr txBox="1">
            <a:spLocks/>
          </p:cNvSpPr>
          <p:nvPr/>
        </p:nvSpPr>
        <p:spPr>
          <a:xfrm>
            <a:off x="323528" y="2420888"/>
            <a:ext cx="8804827" cy="3022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 тәртібі:</a:t>
            </a:r>
            <a:endParaRPr lang="aa-E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№1педагогикалық кеңес шешімінің орындалуы</a:t>
            </a:r>
            <a:endParaRPr lang="aa-ET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2.Теориялық бөлім.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еңес «Балабақшада ұлттық құндылықтар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ойындарды насихаттаудың маңызы»</a:t>
            </a:r>
            <a:endParaRPr lang="aa-E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Практикалық бөлім</a:t>
            </a:r>
            <a:r>
              <a:rPr lang="kk-KZ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80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kk-KZ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қақпа» іскерлік </a:t>
            </a:r>
            <a:r>
              <a:rPr lang="kk-KZ" sz="28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ойыны </a:t>
            </a:r>
            <a:endParaRPr lang="aa-E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Тақырыптық бақылаудың қорытындысы </a:t>
            </a:r>
            <a:endParaRPr lang="aa-ET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8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 ойындар шеруі» тақырыбында </a:t>
            </a:r>
            <a:endParaRPr lang="kk-KZ" sz="2800" b="1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көрме </a:t>
            </a:r>
            <a:r>
              <a:rPr lang="kk-KZ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endParaRPr lang="aa-ET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4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83E8B2-EC02-91C3-A35F-8352700B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E9D8C18E-38DD-F4FF-BF54-02A902F94EB3}"/>
              </a:ext>
            </a:extLst>
          </p:cNvPr>
          <p:cNvGrpSpPr/>
          <p:nvPr/>
        </p:nvGrpSpPr>
        <p:grpSpPr>
          <a:xfrm>
            <a:off x="3905972" y="1874944"/>
            <a:ext cx="4457700" cy="1122007"/>
            <a:chOff x="3695856" y="1602655"/>
            <a:chExt cx="4457700" cy="811708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EE82B0D5-7772-93E5-83D2-76A9A11A364E}"/>
                </a:ext>
              </a:extLst>
            </p:cNvPr>
            <p:cNvSpPr/>
            <p:nvPr/>
          </p:nvSpPr>
          <p:spPr>
            <a:xfrm>
              <a:off x="3695856" y="1602655"/>
              <a:ext cx="4457700" cy="811708"/>
            </a:xfrm>
            <a:prstGeom prst="roundRect">
              <a:avLst/>
            </a:prstGeom>
          </p:spPr>
          <p:style>
            <a:lnRef idx="2">
              <a:schemeClr val="accent5">
                <a:hueOff val="-1986775"/>
                <a:satOff val="7962"/>
                <a:lumOff val="172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B5517592-B7EA-3470-55A6-1BCB3EA3CC73}"/>
                </a:ext>
              </a:extLst>
            </p:cNvPr>
            <p:cNvSpPr txBox="1"/>
            <p:nvPr/>
          </p:nvSpPr>
          <p:spPr>
            <a:xfrm>
              <a:off x="3735480" y="1642279"/>
              <a:ext cx="4378452" cy="732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/>
            </a:p>
          </p:txBody>
        </p:sp>
      </p:grpSp>
      <p:pic>
        <p:nvPicPr>
          <p:cNvPr id="1026" name="Picture 2" descr="Фон с казахским орнаментом для баннера, презентации в векторе [CDR] |  ALLART.KZ">
            <a:extLst>
              <a:ext uri="{FF2B5EF4-FFF2-40B4-BE49-F238E27FC236}">
                <a16:creationId xmlns="" xmlns:a16="http://schemas.microsoft.com/office/drawing/2014/main" id="{A89C5F0C-050C-45EF-5D58-77E05108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34"/>
            <a:ext cx="9152869" cy="686465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4B1F7A0-A10F-13FA-3D14-11F10201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094" y="-12334"/>
            <a:ext cx="6784848" cy="68580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78D37207-2318-66D4-72A9-6AD46E406147}"/>
              </a:ext>
            </a:extLst>
          </p:cNvPr>
          <p:cNvGrpSpPr/>
          <p:nvPr/>
        </p:nvGrpSpPr>
        <p:grpSpPr>
          <a:xfrm>
            <a:off x="3957321" y="280538"/>
            <a:ext cx="4880957" cy="1515841"/>
            <a:chOff x="3695856" y="689483"/>
            <a:chExt cx="4457700" cy="811708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="" xmlns:a16="http://schemas.microsoft.com/office/drawing/2014/main" id="{2B024387-2876-DB52-CC13-A1B241904ED9}"/>
                </a:ext>
              </a:extLst>
            </p:cNvPr>
            <p:cNvSpPr/>
            <p:nvPr/>
          </p:nvSpPr>
          <p:spPr>
            <a:xfrm>
              <a:off x="3695856" y="689483"/>
              <a:ext cx="4457700" cy="811708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DC3F8064-950F-53BF-1947-77E882F8E715}"/>
                </a:ext>
              </a:extLst>
            </p:cNvPr>
            <p:cNvSpPr txBox="1"/>
            <p:nvPr/>
          </p:nvSpPr>
          <p:spPr>
            <a:xfrm>
              <a:off x="3735480" y="729107"/>
              <a:ext cx="4378452" cy="732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kk-KZ" sz="1300" b="0" i="0" u="none" strike="noStrike" kern="1200" cap="none" normalizeH="0" baseline="0" dirty="0">
                  <a:ln/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:</a:t>
              </a:r>
              <a:endParaRPr lang="ru-RU" sz="13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587F09-11E0-7BAB-37FA-83F696F2CA2C}"/>
              </a:ext>
            </a:extLst>
          </p:cNvPr>
          <p:cNvSpPr txBox="1"/>
          <p:nvPr/>
        </p:nvSpPr>
        <p:spPr>
          <a:xfrm rot="17807088">
            <a:off x="-891318" y="2425063"/>
            <a:ext cx="54471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a-ET" sz="32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aa-ET" sz="32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aa-ET" sz="32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aa-ET" sz="32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ойындарды</a:t>
            </a:r>
            <a:r>
              <a:rPr lang="aa-ET" sz="32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насихаттаудың</a:t>
            </a:r>
            <a:r>
              <a:rPr lang="aa-ET" sz="32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aa-ET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554621-B652-F9EB-970F-866784873C42}"/>
              </a:ext>
            </a:extLst>
          </p:cNvPr>
          <p:cNvSpPr txBox="1"/>
          <p:nvPr/>
        </p:nvSpPr>
        <p:spPr>
          <a:xfrm>
            <a:off x="3992909" y="280538"/>
            <a:ext cx="49143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салт-дәстүрлері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әдет-ғұрыптары</a:t>
            </a:r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491D8E3D-704E-DA22-21F7-A35720B52E29}"/>
              </a:ext>
            </a:extLst>
          </p:cNvPr>
          <p:cNvGrpSpPr/>
          <p:nvPr/>
        </p:nvGrpSpPr>
        <p:grpSpPr>
          <a:xfrm>
            <a:off x="4017604" y="1929366"/>
            <a:ext cx="5126395" cy="1986455"/>
            <a:chOff x="3683156" y="1729133"/>
            <a:chExt cx="4681854" cy="1476917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="" xmlns:a16="http://schemas.microsoft.com/office/drawing/2014/main" id="{888EBC3D-25D1-28A9-6A5D-57F53D843417}"/>
                </a:ext>
              </a:extLst>
            </p:cNvPr>
            <p:cNvSpPr/>
            <p:nvPr/>
          </p:nvSpPr>
          <p:spPr>
            <a:xfrm>
              <a:off x="3683156" y="1729133"/>
              <a:ext cx="4457700" cy="1106768"/>
            </a:xfrm>
            <a:prstGeom prst="roundRect">
              <a:avLst/>
            </a:prstGeom>
          </p:spPr>
          <p:style>
            <a:lnRef idx="2">
              <a:schemeClr val="accent5">
                <a:hueOff val="-1986775"/>
                <a:satOff val="7962"/>
                <a:lumOff val="172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Балаларға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осы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құндылықтарды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ұғындыру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арқылы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біз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оларды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өз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халқының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тарихы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мен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мәдениетіне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деген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құрметке</a:t>
              </a:r>
              <a:r>
                <a:rPr lang="aa-ET" sz="2000" b="1" kern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a-ET" sz="2000" b="1" kern="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тәрбиелейміз</a:t>
              </a:r>
              <a:endParaRPr lang="aa-ET" sz="2000" b="1" dirty="0"/>
            </a:p>
          </p:txBody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1C15BF40-6734-6D45-B3D0-966946D46E56}"/>
                </a:ext>
              </a:extLst>
            </p:cNvPr>
            <p:cNvSpPr txBox="1"/>
            <p:nvPr/>
          </p:nvSpPr>
          <p:spPr>
            <a:xfrm>
              <a:off x="3695856" y="2951177"/>
              <a:ext cx="4669154" cy="254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aa-ET" sz="12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aa-ET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300" kern="1200" dirty="0"/>
            </a:p>
          </p:txBody>
        </p:sp>
      </p:grp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B40ED6DE-76EC-58AB-7E37-7CF57B813E25}"/>
              </a:ext>
            </a:extLst>
          </p:cNvPr>
          <p:cNvSpPr/>
          <p:nvPr/>
        </p:nvSpPr>
        <p:spPr>
          <a:xfrm>
            <a:off x="4073194" y="3561345"/>
            <a:ext cx="4880957" cy="1452038"/>
          </a:xfrm>
          <a:prstGeom prst="roundRect">
            <a:avLst/>
          </a:prstGeom>
        </p:spPr>
        <p:style>
          <a:lnRef idx="2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дәстүрлер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ой-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өрісін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дамытумен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мәдениетіне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қызығушылығын</a:t>
            </a:r>
            <a:r>
              <a:rPr lang="aa-ET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aa-ET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a-ET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aa-ET" sz="2000" b="1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56C5A8AA-D06E-2627-B4EC-F19019E86C12}"/>
              </a:ext>
            </a:extLst>
          </p:cNvPr>
          <p:cNvSpPr/>
          <p:nvPr/>
        </p:nvSpPr>
        <p:spPr>
          <a:xfrm>
            <a:off x="4147275" y="5126396"/>
            <a:ext cx="4880957" cy="1452038"/>
          </a:xfrm>
          <a:prstGeom prst="roundRect">
            <a:avLst/>
          </a:prstGeom>
        </p:spPr>
        <p:style>
          <a:lnRef idx="2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aa-ET" sz="20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Ұлттық ойындарды үйрету арқылы баланың дене шынықтыруы мен ақыл-ойы дамиды.</a:t>
            </a:r>
            <a:endParaRPr lang="aa-ET" sz="2000" b="1" dirty="0"/>
          </a:p>
        </p:txBody>
      </p:sp>
    </p:spTree>
    <p:extLst>
      <p:ext uri="{BB962C8B-B14F-4D97-AF65-F5344CB8AC3E}">
        <p14:creationId xmlns:p14="http://schemas.microsoft.com/office/powerpoint/2010/main" val="103615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2088" y="116632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a-ET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aa-ET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aa-ET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endParaRPr lang="kk-KZ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a-ET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насихаттау</a:t>
            </a:r>
            <a:r>
              <a:rPr lang="aa-ET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әдістемесі</a:t>
            </a:r>
            <a:r>
              <a:rPr lang="aa-ET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aa-ET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23625401"/>
              </p:ext>
            </p:extLst>
          </p:nvPr>
        </p:nvGraphicFramePr>
        <p:xfrm>
          <a:off x="179512" y="923678"/>
          <a:ext cx="81724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B7C09D-4A0F-EC5A-2AA9-0BFE13D7F466}"/>
              </a:ext>
            </a:extLst>
          </p:cNvPr>
          <p:cNvSpPr txBox="1"/>
          <p:nvPr/>
        </p:nvSpPr>
        <p:spPr>
          <a:xfrm>
            <a:off x="1619672" y="2492896"/>
            <a:ext cx="662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kk-KZ" sz="32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«Алтын </a:t>
            </a:r>
            <a:r>
              <a:rPr lang="kk-KZ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қақпа» іскерлік ойыны </a:t>
            </a:r>
            <a:endParaRPr kumimoji="0" lang="kk-KZ" sz="32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397257C-6600-DAA8-3C44-F4F79C5B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19" y="5412513"/>
            <a:ext cx="1841152" cy="12254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70840C6-EE41-C027-A6D1-BED86501E0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180" b="85699"/>
          <a:stretch/>
        </p:blipFill>
        <p:spPr>
          <a:xfrm>
            <a:off x="67623" y="5780869"/>
            <a:ext cx="1840081" cy="12211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4880F7C-12CE-1D4E-D178-98725878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83" y="4549865"/>
            <a:ext cx="1841152" cy="1225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31B8020-D6D1-5EC8-4A08-F0C0C92D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38" y="4912619"/>
            <a:ext cx="1841152" cy="12254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B7C09D-4A0F-EC5A-2AA9-0BFE13D7F466}"/>
              </a:ext>
            </a:extLst>
          </p:cNvPr>
          <p:cNvSpPr txBox="1"/>
          <p:nvPr/>
        </p:nvSpPr>
        <p:spPr>
          <a:xfrm>
            <a:off x="2829530" y="2332529"/>
            <a:ext cx="662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kk-KZ" sz="32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«Бәйге»</a:t>
            </a:r>
            <a:r>
              <a:rPr kumimoji="0" lang="kk-KZ" sz="32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ойыны </a:t>
            </a:r>
            <a:endParaRPr kumimoji="0" lang="kk-KZ" sz="32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72"/>
          <a:stretch/>
        </p:blipFill>
        <p:spPr>
          <a:xfrm>
            <a:off x="32449" y="3929171"/>
            <a:ext cx="2829184" cy="29288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2946973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Шарты: Әр командадан екі қатысушы шығады. Орындыққа отырып, жылдам таяқшаға жіпті орап отырып, өз атын жылдам мәреге жеткізу керек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B7C09D-4A0F-EC5A-2AA9-0BFE13D7F466}"/>
              </a:ext>
            </a:extLst>
          </p:cNvPr>
          <p:cNvSpPr txBox="1"/>
          <p:nvPr/>
        </p:nvSpPr>
        <p:spPr>
          <a:xfrm>
            <a:off x="2915816" y="2190348"/>
            <a:ext cx="3666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kk-KZ" sz="32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«Қоржын»</a:t>
            </a:r>
            <a:r>
              <a:rPr kumimoji="0" lang="kk-KZ" sz="32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ойыны </a:t>
            </a:r>
            <a:endParaRPr kumimoji="0" lang="kk-KZ" sz="32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998405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Шарты: асықтарда жасырылған сұрақтарға екі команда кезекпен жауап </a:t>
            </a:r>
            <a:r>
              <a:rPr lang="kk-KZ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береді. </a:t>
            </a:r>
            <a:r>
              <a:rPr lang="kk-KZ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дұрыс жауап берсе, команда қоржынына асық салып, ұпай </a:t>
            </a:r>
            <a:r>
              <a:rPr lang="kk-KZ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жинайды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" y="4509120"/>
            <a:ext cx="1849503" cy="2326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5736" y="5517232"/>
            <a:ext cx="1248812" cy="11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0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B7C09D-4A0F-EC5A-2AA9-0BFE13D7F466}"/>
              </a:ext>
            </a:extLst>
          </p:cNvPr>
          <p:cNvSpPr txBox="1"/>
          <p:nvPr/>
        </p:nvSpPr>
        <p:spPr>
          <a:xfrm>
            <a:off x="2843808" y="2407275"/>
            <a:ext cx="3666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kk-KZ" sz="32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«Домино»</a:t>
            </a:r>
            <a:r>
              <a:rPr kumimoji="0" lang="kk-KZ" sz="32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ойыны </a:t>
            </a:r>
            <a:endParaRPr kumimoji="0" lang="kk-KZ" sz="32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06896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05966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Шарты: карточкаларды суреттерге </a:t>
            </a:r>
            <a:r>
              <a:rPr lang="kk-KZ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 тізбектеу керек. Қай команда </a:t>
            </a:r>
            <a:r>
              <a:rPr lang="kk-KZ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тезірек орындайды</a:t>
            </a:r>
            <a:r>
              <a:rPr lang="kk-KZ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2400" kern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 </a:t>
            </a:r>
            <a:r>
              <a:rPr lang="kk-KZ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жеңімпаз </a:t>
            </a:r>
            <a:r>
              <a:rPr lang="kk-KZ" sz="2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871" b="29590"/>
          <a:stretch/>
        </p:blipFill>
        <p:spPr>
          <a:xfrm>
            <a:off x="0" y="5361290"/>
            <a:ext cx="2372299" cy="1452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92" t="29072" r="3736" b="29943"/>
          <a:stretch/>
        </p:blipFill>
        <p:spPr>
          <a:xfrm>
            <a:off x="2195736" y="5361290"/>
            <a:ext cx="2088232" cy="13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с казахским орнаментом для баннера, презентации в векторе [CDR] |  ALLART.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B7C09D-4A0F-EC5A-2AA9-0BFE13D7F466}"/>
              </a:ext>
            </a:extLst>
          </p:cNvPr>
          <p:cNvSpPr txBox="1"/>
          <p:nvPr/>
        </p:nvSpPr>
        <p:spPr>
          <a:xfrm>
            <a:off x="611560" y="1556792"/>
            <a:ext cx="662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kk-KZ" sz="32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Рефлексия</a:t>
            </a:r>
            <a:endParaRPr lang="kk-KZ" sz="32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2054"/>
            <a:ext cx="1835696" cy="1296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585986"/>
            <a:ext cx="1779299" cy="1259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939001"/>
            <a:ext cx="1835696" cy="12964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71800" y="270892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өзіммен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0582" y="435639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Ойланамын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05099" y="5985129"/>
            <a:ext cx="217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Қолданбаймын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1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301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“Мұражай- бүгінгі ұрпаққа өнеге</dc:title>
  <dc:creator>bolashak</dc:creator>
  <cp:lastModifiedBy>Bolashak</cp:lastModifiedBy>
  <cp:revision>62</cp:revision>
  <dcterms:created xsi:type="dcterms:W3CDTF">2020-10-26T06:14:51Z</dcterms:created>
  <dcterms:modified xsi:type="dcterms:W3CDTF">2024-11-27T11:45:20Z</dcterms:modified>
</cp:coreProperties>
</file>