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60" r:id="rId3"/>
    <p:sldId id="268" r:id="rId4"/>
    <p:sldId id="259" r:id="rId5"/>
    <p:sldId id="267" r:id="rId6"/>
    <p:sldId id="262" r:id="rId7"/>
    <p:sldId id="269" r:id="rId8"/>
    <p:sldId id="265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080588DE-4E7E-4A64-BE3B-42A38A1DC039}">
          <p14:sldIdLst>
            <p14:sldId id="256"/>
            <p14:sldId id="260"/>
            <p14:sldId id="268"/>
            <p14:sldId id="259"/>
            <p14:sldId id="267"/>
            <p14:sldId id="262"/>
            <p14:sldId id="269"/>
            <p14:sldId id="265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>
      <p:cViewPr varScale="1">
        <p:scale>
          <a:sx n="80" d="100"/>
          <a:sy n="80" d="100"/>
        </p:scale>
        <p:origin x="-14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ADBF2F-CA6E-49FA-85FE-1D00903153E5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5D73955-428C-4ED4-8DAC-25E1B958A788}">
      <dgm:prSet phldrT="[Текст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Дәстүрлі</a:t>
          </a:r>
          <a:endParaRPr lang="ru-RU" sz="1600" b="1" dirty="0">
            <a:solidFill>
              <a:schemeClr val="tx1"/>
            </a:solidFill>
          </a:endParaRPr>
        </a:p>
      </dgm:t>
    </dgm:pt>
    <dgm:pt modelId="{43E01BF9-DECD-4CFC-849C-B40FB7DB1356}" type="parTrans" cxnId="{78E760D4-90AB-45AC-B3C1-F72EEAF5F558}">
      <dgm:prSet/>
      <dgm:spPr/>
      <dgm:t>
        <a:bodyPr/>
        <a:lstStyle/>
        <a:p>
          <a:endParaRPr lang="ru-RU"/>
        </a:p>
      </dgm:t>
    </dgm:pt>
    <dgm:pt modelId="{06F9813E-0075-470F-89D4-9778154FA268}" type="sibTrans" cxnId="{78E760D4-90AB-45AC-B3C1-F72EEAF5F558}">
      <dgm:prSet/>
      <dgm:spPr/>
      <dgm:t>
        <a:bodyPr/>
        <a:lstStyle/>
        <a:p>
          <a:endParaRPr lang="ru-RU"/>
        </a:p>
      </dgm:t>
    </dgm:pt>
    <dgm:pt modelId="{59CCF86C-F47F-446F-B1C2-07ADA91B8094}">
      <dgm:prSet phldrT="[Текст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Ата-аналар жиналысы</a:t>
          </a:r>
          <a:endParaRPr lang="ru-RU" sz="1600" b="1" dirty="0">
            <a:solidFill>
              <a:schemeClr val="tx1"/>
            </a:solidFill>
          </a:endParaRPr>
        </a:p>
      </dgm:t>
    </dgm:pt>
    <dgm:pt modelId="{A84E0404-E82E-48DF-9D54-1F41B101687F}" type="parTrans" cxnId="{7C813B4E-2BCB-495D-B3E3-AD4EEE68F182}">
      <dgm:prSet/>
      <dgm:spPr/>
      <dgm:t>
        <a:bodyPr/>
        <a:lstStyle/>
        <a:p>
          <a:endParaRPr lang="ru-RU"/>
        </a:p>
      </dgm:t>
    </dgm:pt>
    <dgm:pt modelId="{E353F60D-16C5-40A3-AC4A-FA131BCBC47F}" type="sibTrans" cxnId="{7C813B4E-2BCB-495D-B3E3-AD4EEE68F182}">
      <dgm:prSet/>
      <dgm:spPr/>
      <dgm:t>
        <a:bodyPr/>
        <a:lstStyle/>
        <a:p>
          <a:endParaRPr lang="ru-RU"/>
        </a:p>
      </dgm:t>
    </dgm:pt>
    <dgm:pt modelId="{B8F616C1-A993-4EE8-A8FF-043F1F33878F}">
      <dgm:prSet phldrT="[Текст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Сауалнама</a:t>
          </a:r>
          <a:endParaRPr lang="ru-RU" sz="1600" b="1" dirty="0">
            <a:solidFill>
              <a:schemeClr val="tx1"/>
            </a:solidFill>
          </a:endParaRPr>
        </a:p>
      </dgm:t>
    </dgm:pt>
    <dgm:pt modelId="{05EC612A-F5E8-42E7-B50C-E95DF1F84552}" type="parTrans" cxnId="{7B52996F-BC7E-4169-8C22-C387E48EE9C1}">
      <dgm:prSet/>
      <dgm:spPr/>
      <dgm:t>
        <a:bodyPr/>
        <a:lstStyle/>
        <a:p>
          <a:endParaRPr lang="ru-RU"/>
        </a:p>
      </dgm:t>
    </dgm:pt>
    <dgm:pt modelId="{81CDEB98-B781-4ADC-9C61-F386DF18E4AB}" type="sibTrans" cxnId="{7B52996F-BC7E-4169-8C22-C387E48EE9C1}">
      <dgm:prSet/>
      <dgm:spPr/>
      <dgm:t>
        <a:bodyPr/>
        <a:lstStyle/>
        <a:p>
          <a:endParaRPr lang="ru-RU"/>
        </a:p>
      </dgm:t>
    </dgm:pt>
    <dgm:pt modelId="{90010849-C661-497E-BD5D-414A5FE00167}">
      <dgm:prSet phldrT="[Текст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Ашық есік күндері</a:t>
          </a:r>
          <a:endParaRPr lang="ru-RU" sz="1600" b="1" dirty="0">
            <a:solidFill>
              <a:schemeClr val="tx1"/>
            </a:solidFill>
          </a:endParaRPr>
        </a:p>
      </dgm:t>
    </dgm:pt>
    <dgm:pt modelId="{96AA8552-E28C-495C-A925-AF582FAA215C}" type="parTrans" cxnId="{BC697CFF-A8C0-4B73-9CDB-B2826ABAF3EC}">
      <dgm:prSet/>
      <dgm:spPr/>
      <dgm:t>
        <a:bodyPr/>
        <a:lstStyle/>
        <a:p>
          <a:endParaRPr lang="ru-RU"/>
        </a:p>
      </dgm:t>
    </dgm:pt>
    <dgm:pt modelId="{3076C12D-2ED0-4F9D-A945-280FFE825756}" type="sibTrans" cxnId="{BC697CFF-A8C0-4B73-9CDB-B2826ABAF3EC}">
      <dgm:prSet/>
      <dgm:spPr/>
      <dgm:t>
        <a:bodyPr/>
        <a:lstStyle/>
        <a:p>
          <a:endParaRPr lang="ru-RU"/>
        </a:p>
      </dgm:t>
    </dgm:pt>
    <dgm:pt modelId="{269707B4-4FD1-4971-9C3D-0041C3A7549F}">
      <dgm:prSet phldrT="[Текст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Тренингтер</a:t>
          </a:r>
          <a:endParaRPr lang="ru-RU" sz="1600" b="1" dirty="0">
            <a:solidFill>
              <a:schemeClr val="tx1"/>
            </a:solidFill>
          </a:endParaRPr>
        </a:p>
      </dgm:t>
    </dgm:pt>
    <dgm:pt modelId="{14314B64-D8BB-4F13-83C9-F08551F51977}" type="parTrans" cxnId="{46E1A2A8-4624-449B-B03C-B2F16CB04D1C}">
      <dgm:prSet/>
      <dgm:spPr/>
      <dgm:t>
        <a:bodyPr/>
        <a:lstStyle/>
        <a:p>
          <a:endParaRPr lang="ru-RU"/>
        </a:p>
      </dgm:t>
    </dgm:pt>
    <dgm:pt modelId="{7F4F4107-7766-41C4-951E-D98846BCEAEA}" type="sibTrans" cxnId="{46E1A2A8-4624-449B-B03C-B2F16CB04D1C}">
      <dgm:prSet/>
      <dgm:spPr/>
      <dgm:t>
        <a:bodyPr/>
        <a:lstStyle/>
        <a:p>
          <a:endParaRPr lang="ru-RU"/>
        </a:p>
      </dgm:t>
    </dgm:pt>
    <dgm:pt modelId="{A1CE5E54-CAC1-4125-AAE3-3D475C907B63}">
      <dgm:prSet phldrT="[Текст]" custScaleX="138345" custScaleY="127907"/>
      <dgm:spPr/>
      <dgm:t>
        <a:bodyPr/>
        <a:lstStyle/>
        <a:p>
          <a:endParaRPr lang="ru-RU"/>
        </a:p>
      </dgm:t>
    </dgm:pt>
    <dgm:pt modelId="{C857083A-0DE5-41F3-ACAE-A0D8CF5B7103}" type="parTrans" cxnId="{995393D6-360F-4903-A24F-6BC7EACC1CF5}">
      <dgm:prSet/>
      <dgm:spPr/>
      <dgm:t>
        <a:bodyPr/>
        <a:lstStyle/>
        <a:p>
          <a:endParaRPr lang="ru-RU"/>
        </a:p>
      </dgm:t>
    </dgm:pt>
    <dgm:pt modelId="{2B8B7586-DFDC-4B8C-8EB0-B18ED90F473A}" type="sibTrans" cxnId="{995393D6-360F-4903-A24F-6BC7EACC1CF5}">
      <dgm:prSet/>
      <dgm:spPr/>
      <dgm:t>
        <a:bodyPr/>
        <a:lstStyle/>
        <a:p>
          <a:endParaRPr lang="ru-RU"/>
        </a:p>
      </dgm:t>
    </dgm:pt>
    <dgm:pt modelId="{62934CC8-6A97-4985-A0AF-F44004C9C93E}">
      <dgm:prSet phldrT="[Текст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Кеңестер</a:t>
          </a:r>
          <a:endParaRPr lang="ru-RU" sz="1600" b="1" dirty="0">
            <a:solidFill>
              <a:schemeClr val="tx1"/>
            </a:solidFill>
          </a:endParaRPr>
        </a:p>
      </dgm:t>
    </dgm:pt>
    <dgm:pt modelId="{0F240B75-848D-47FA-B0E7-50C3108A70AA}" type="parTrans" cxnId="{848572D0-7970-4C38-B0F9-D2F2C3A62051}">
      <dgm:prSet/>
      <dgm:spPr/>
      <dgm:t>
        <a:bodyPr/>
        <a:lstStyle/>
        <a:p>
          <a:endParaRPr lang="ru-RU"/>
        </a:p>
      </dgm:t>
    </dgm:pt>
    <dgm:pt modelId="{00A34D9C-68C4-49AC-ABDB-1DB335C9EF3C}" type="sibTrans" cxnId="{848572D0-7970-4C38-B0F9-D2F2C3A62051}">
      <dgm:prSet/>
      <dgm:spPr/>
      <dgm:t>
        <a:bodyPr/>
        <a:lstStyle/>
        <a:p>
          <a:endParaRPr lang="ru-RU"/>
        </a:p>
      </dgm:t>
    </dgm:pt>
    <dgm:pt modelId="{C390964A-53B7-4635-B3D1-BC178D5F6264}" type="pres">
      <dgm:prSet presAssocID="{82ADBF2F-CA6E-49FA-85FE-1D00903153E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DFC846-425A-42C2-B37B-932918116BA8}" type="pres">
      <dgm:prSet presAssocID="{B5D73955-428C-4ED4-8DAC-25E1B958A788}" presName="centerShape" presStyleLbl="node0" presStyleIdx="0" presStyleCnt="1" custScaleX="88132" custScaleY="68230"/>
      <dgm:spPr/>
      <dgm:t>
        <a:bodyPr/>
        <a:lstStyle/>
        <a:p>
          <a:endParaRPr lang="ru-RU"/>
        </a:p>
      </dgm:t>
    </dgm:pt>
    <dgm:pt modelId="{DF0141A3-2339-453B-9701-C8C119B14A79}" type="pres">
      <dgm:prSet presAssocID="{59CCF86C-F47F-446F-B1C2-07ADA91B8094}" presName="node" presStyleLbl="node1" presStyleIdx="0" presStyleCnt="5" custScaleX="116643" custScaleY="99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46E533-F13D-4F56-979D-4CC254C86315}" type="pres">
      <dgm:prSet presAssocID="{59CCF86C-F47F-446F-B1C2-07ADA91B8094}" presName="dummy" presStyleCnt="0"/>
      <dgm:spPr/>
      <dgm:t>
        <a:bodyPr/>
        <a:lstStyle/>
        <a:p>
          <a:endParaRPr lang="ru-RU"/>
        </a:p>
      </dgm:t>
    </dgm:pt>
    <dgm:pt modelId="{2B4F7E52-3C6F-44E2-8A43-CD9B7444F5B9}" type="pres">
      <dgm:prSet presAssocID="{E353F60D-16C5-40A3-AC4A-FA131BCBC47F}" presName="sibTrans" presStyleLbl="sibTrans2D1" presStyleIdx="0" presStyleCnt="5"/>
      <dgm:spPr/>
      <dgm:t>
        <a:bodyPr/>
        <a:lstStyle/>
        <a:p>
          <a:endParaRPr lang="ru-RU"/>
        </a:p>
      </dgm:t>
    </dgm:pt>
    <dgm:pt modelId="{376AC74D-3765-47B8-A764-60E63ACB67F0}" type="pres">
      <dgm:prSet presAssocID="{62934CC8-6A97-4985-A0AF-F44004C9C93E}" presName="node" presStyleLbl="node1" presStyleIdx="1" presStyleCnt="5" custScaleX="111190" custScaleY="94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BCA87-5C5E-4FAD-A0CC-887A104210EC}" type="pres">
      <dgm:prSet presAssocID="{62934CC8-6A97-4985-A0AF-F44004C9C93E}" presName="dummy" presStyleCnt="0"/>
      <dgm:spPr/>
    </dgm:pt>
    <dgm:pt modelId="{A3252050-5CCA-468B-ACE7-3023C3E1802D}" type="pres">
      <dgm:prSet presAssocID="{00A34D9C-68C4-49AC-ABDB-1DB335C9EF3C}" presName="sibTrans" presStyleLbl="sibTrans2D1" presStyleIdx="1" presStyleCnt="5"/>
      <dgm:spPr/>
      <dgm:t>
        <a:bodyPr/>
        <a:lstStyle/>
        <a:p>
          <a:endParaRPr lang="ru-RU"/>
        </a:p>
      </dgm:t>
    </dgm:pt>
    <dgm:pt modelId="{B50B40AF-0459-4BF5-B533-2AD388982CE2}" type="pres">
      <dgm:prSet presAssocID="{B8F616C1-A993-4EE8-A8FF-043F1F33878F}" presName="node" presStyleLbl="node1" presStyleIdx="2" presStyleCnt="5" custScaleX="118150" custScaleY="944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8BF988-1CD5-49F8-B992-DD940A3F04EC}" type="pres">
      <dgm:prSet presAssocID="{B8F616C1-A993-4EE8-A8FF-043F1F33878F}" presName="dummy" presStyleCnt="0"/>
      <dgm:spPr/>
      <dgm:t>
        <a:bodyPr/>
        <a:lstStyle/>
        <a:p>
          <a:endParaRPr lang="ru-RU"/>
        </a:p>
      </dgm:t>
    </dgm:pt>
    <dgm:pt modelId="{B0D7940F-BF2C-434E-B919-5F9BA7AE9177}" type="pres">
      <dgm:prSet presAssocID="{81CDEB98-B781-4ADC-9C61-F386DF18E4AB}" presName="sibTrans" presStyleLbl="sibTrans2D1" presStyleIdx="2" presStyleCnt="5"/>
      <dgm:spPr/>
      <dgm:t>
        <a:bodyPr/>
        <a:lstStyle/>
        <a:p>
          <a:endParaRPr lang="ru-RU"/>
        </a:p>
      </dgm:t>
    </dgm:pt>
    <dgm:pt modelId="{376F2C40-2F69-4033-AEEA-D44719817610}" type="pres">
      <dgm:prSet presAssocID="{90010849-C661-497E-BD5D-414A5FE00167}" presName="node" presStyleLbl="node1" presStyleIdx="3" presStyleCnt="5" custScaleX="110186" custScaleY="105651" custRadScaleRad="98932" custRadScaleInc="1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EEFFE-FD2E-42DF-8993-A4240984F0F6}" type="pres">
      <dgm:prSet presAssocID="{90010849-C661-497E-BD5D-414A5FE00167}" presName="dummy" presStyleCnt="0"/>
      <dgm:spPr/>
      <dgm:t>
        <a:bodyPr/>
        <a:lstStyle/>
        <a:p>
          <a:endParaRPr lang="ru-RU"/>
        </a:p>
      </dgm:t>
    </dgm:pt>
    <dgm:pt modelId="{2BEBBF7C-5B81-44FF-8917-204CA6EED96E}" type="pres">
      <dgm:prSet presAssocID="{3076C12D-2ED0-4F9D-A945-280FFE825756}" presName="sibTrans" presStyleLbl="sibTrans2D1" presStyleIdx="3" presStyleCnt="5"/>
      <dgm:spPr/>
      <dgm:t>
        <a:bodyPr/>
        <a:lstStyle/>
        <a:p>
          <a:endParaRPr lang="ru-RU"/>
        </a:p>
      </dgm:t>
    </dgm:pt>
    <dgm:pt modelId="{7FD11662-517D-4DBC-876A-36F27D73ED91}" type="pres">
      <dgm:prSet presAssocID="{269707B4-4FD1-4971-9C3D-0041C3A7549F}" presName="node" presStyleLbl="node1" presStyleIdx="4" presStyleCnt="5" custScaleX="129487" custScaleY="94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F18CB2-3AED-488D-9E1A-BD55629DA93C}" type="pres">
      <dgm:prSet presAssocID="{269707B4-4FD1-4971-9C3D-0041C3A7549F}" presName="dummy" presStyleCnt="0"/>
      <dgm:spPr/>
      <dgm:t>
        <a:bodyPr/>
        <a:lstStyle/>
        <a:p>
          <a:endParaRPr lang="ru-RU"/>
        </a:p>
      </dgm:t>
    </dgm:pt>
    <dgm:pt modelId="{D8B16DBA-91B2-4210-8924-82C01C37CE8F}" type="pres">
      <dgm:prSet presAssocID="{7F4F4107-7766-41C4-951E-D98846BCEAEA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7C813B4E-2BCB-495D-B3E3-AD4EEE68F182}" srcId="{B5D73955-428C-4ED4-8DAC-25E1B958A788}" destId="{59CCF86C-F47F-446F-B1C2-07ADA91B8094}" srcOrd="0" destOrd="0" parTransId="{A84E0404-E82E-48DF-9D54-1F41B101687F}" sibTransId="{E353F60D-16C5-40A3-AC4A-FA131BCBC47F}"/>
    <dgm:cxn modelId="{83272CFE-9414-4A17-A379-2EA1BE78831A}" type="presOf" srcId="{3076C12D-2ED0-4F9D-A945-280FFE825756}" destId="{2BEBBF7C-5B81-44FF-8917-204CA6EED96E}" srcOrd="0" destOrd="0" presId="urn:microsoft.com/office/officeart/2005/8/layout/radial6"/>
    <dgm:cxn modelId="{B8EB5575-773A-4FEE-8AB5-352B2E21E90C}" type="presOf" srcId="{90010849-C661-497E-BD5D-414A5FE00167}" destId="{376F2C40-2F69-4033-AEEA-D44719817610}" srcOrd="0" destOrd="0" presId="urn:microsoft.com/office/officeart/2005/8/layout/radial6"/>
    <dgm:cxn modelId="{994CB646-4EF2-439E-BEAC-54546494675A}" type="presOf" srcId="{62934CC8-6A97-4985-A0AF-F44004C9C93E}" destId="{376AC74D-3765-47B8-A764-60E63ACB67F0}" srcOrd="0" destOrd="0" presId="urn:microsoft.com/office/officeart/2005/8/layout/radial6"/>
    <dgm:cxn modelId="{78E760D4-90AB-45AC-B3C1-F72EEAF5F558}" srcId="{82ADBF2F-CA6E-49FA-85FE-1D00903153E5}" destId="{B5D73955-428C-4ED4-8DAC-25E1B958A788}" srcOrd="0" destOrd="0" parTransId="{43E01BF9-DECD-4CFC-849C-B40FB7DB1356}" sibTransId="{06F9813E-0075-470F-89D4-9778154FA268}"/>
    <dgm:cxn modelId="{2C2F3A4B-EA1F-4C3A-9717-BB30AEF887E1}" type="presOf" srcId="{B5D73955-428C-4ED4-8DAC-25E1B958A788}" destId="{8BDFC846-425A-42C2-B37B-932918116BA8}" srcOrd="0" destOrd="0" presId="urn:microsoft.com/office/officeart/2005/8/layout/radial6"/>
    <dgm:cxn modelId="{848572D0-7970-4C38-B0F9-D2F2C3A62051}" srcId="{B5D73955-428C-4ED4-8DAC-25E1B958A788}" destId="{62934CC8-6A97-4985-A0AF-F44004C9C93E}" srcOrd="1" destOrd="0" parTransId="{0F240B75-848D-47FA-B0E7-50C3108A70AA}" sibTransId="{00A34D9C-68C4-49AC-ABDB-1DB335C9EF3C}"/>
    <dgm:cxn modelId="{AC2D9416-ED02-4FE7-A521-84EA636600ED}" type="presOf" srcId="{7F4F4107-7766-41C4-951E-D98846BCEAEA}" destId="{D8B16DBA-91B2-4210-8924-82C01C37CE8F}" srcOrd="0" destOrd="0" presId="urn:microsoft.com/office/officeart/2005/8/layout/radial6"/>
    <dgm:cxn modelId="{BC697CFF-A8C0-4B73-9CDB-B2826ABAF3EC}" srcId="{B5D73955-428C-4ED4-8DAC-25E1B958A788}" destId="{90010849-C661-497E-BD5D-414A5FE00167}" srcOrd="3" destOrd="0" parTransId="{96AA8552-E28C-495C-A925-AF582FAA215C}" sibTransId="{3076C12D-2ED0-4F9D-A945-280FFE825756}"/>
    <dgm:cxn modelId="{F17257CA-37DB-4B75-895D-3934167DBF08}" type="presOf" srcId="{00A34D9C-68C4-49AC-ABDB-1DB335C9EF3C}" destId="{A3252050-5CCA-468B-ACE7-3023C3E1802D}" srcOrd="0" destOrd="0" presId="urn:microsoft.com/office/officeart/2005/8/layout/radial6"/>
    <dgm:cxn modelId="{995393D6-360F-4903-A24F-6BC7EACC1CF5}" srcId="{82ADBF2F-CA6E-49FA-85FE-1D00903153E5}" destId="{A1CE5E54-CAC1-4125-AAE3-3D475C907B63}" srcOrd="1" destOrd="0" parTransId="{C857083A-0DE5-41F3-ACAE-A0D8CF5B7103}" sibTransId="{2B8B7586-DFDC-4B8C-8EB0-B18ED90F473A}"/>
    <dgm:cxn modelId="{A506E245-3BAD-49BE-ACFE-405C3190E8DD}" type="presOf" srcId="{82ADBF2F-CA6E-49FA-85FE-1D00903153E5}" destId="{C390964A-53B7-4635-B3D1-BC178D5F6264}" srcOrd="0" destOrd="0" presId="urn:microsoft.com/office/officeart/2005/8/layout/radial6"/>
    <dgm:cxn modelId="{E1B23F6D-7857-400A-866F-D2485038021C}" type="presOf" srcId="{59CCF86C-F47F-446F-B1C2-07ADA91B8094}" destId="{DF0141A3-2339-453B-9701-C8C119B14A79}" srcOrd="0" destOrd="0" presId="urn:microsoft.com/office/officeart/2005/8/layout/radial6"/>
    <dgm:cxn modelId="{7B52996F-BC7E-4169-8C22-C387E48EE9C1}" srcId="{B5D73955-428C-4ED4-8DAC-25E1B958A788}" destId="{B8F616C1-A993-4EE8-A8FF-043F1F33878F}" srcOrd="2" destOrd="0" parTransId="{05EC612A-F5E8-42E7-B50C-E95DF1F84552}" sibTransId="{81CDEB98-B781-4ADC-9C61-F386DF18E4AB}"/>
    <dgm:cxn modelId="{46E1A2A8-4624-449B-B03C-B2F16CB04D1C}" srcId="{B5D73955-428C-4ED4-8DAC-25E1B958A788}" destId="{269707B4-4FD1-4971-9C3D-0041C3A7549F}" srcOrd="4" destOrd="0" parTransId="{14314B64-D8BB-4F13-83C9-F08551F51977}" sibTransId="{7F4F4107-7766-41C4-951E-D98846BCEAEA}"/>
    <dgm:cxn modelId="{8B17B227-7EF4-4B64-B9B4-7F215849EE58}" type="presOf" srcId="{B8F616C1-A993-4EE8-A8FF-043F1F33878F}" destId="{B50B40AF-0459-4BF5-B533-2AD388982CE2}" srcOrd="0" destOrd="0" presId="urn:microsoft.com/office/officeart/2005/8/layout/radial6"/>
    <dgm:cxn modelId="{585D7E81-3D5F-435D-A09D-F814EED158E0}" type="presOf" srcId="{E353F60D-16C5-40A3-AC4A-FA131BCBC47F}" destId="{2B4F7E52-3C6F-44E2-8A43-CD9B7444F5B9}" srcOrd="0" destOrd="0" presId="urn:microsoft.com/office/officeart/2005/8/layout/radial6"/>
    <dgm:cxn modelId="{04C2B00F-4BFA-4469-B37B-54105315363D}" type="presOf" srcId="{269707B4-4FD1-4971-9C3D-0041C3A7549F}" destId="{7FD11662-517D-4DBC-876A-36F27D73ED91}" srcOrd="0" destOrd="0" presId="urn:microsoft.com/office/officeart/2005/8/layout/radial6"/>
    <dgm:cxn modelId="{9A766671-A2B3-47FB-8FA4-056BF2154CDA}" type="presOf" srcId="{81CDEB98-B781-4ADC-9C61-F386DF18E4AB}" destId="{B0D7940F-BF2C-434E-B919-5F9BA7AE9177}" srcOrd="0" destOrd="0" presId="urn:microsoft.com/office/officeart/2005/8/layout/radial6"/>
    <dgm:cxn modelId="{8E7AFFCF-12E2-4C0D-B920-974CB8C0AB3C}" type="presParOf" srcId="{C390964A-53B7-4635-B3D1-BC178D5F6264}" destId="{8BDFC846-425A-42C2-B37B-932918116BA8}" srcOrd="0" destOrd="0" presId="urn:microsoft.com/office/officeart/2005/8/layout/radial6"/>
    <dgm:cxn modelId="{78239FEF-AD71-4725-8107-5B14D216A47B}" type="presParOf" srcId="{C390964A-53B7-4635-B3D1-BC178D5F6264}" destId="{DF0141A3-2339-453B-9701-C8C119B14A79}" srcOrd="1" destOrd="0" presId="urn:microsoft.com/office/officeart/2005/8/layout/radial6"/>
    <dgm:cxn modelId="{59FC27CB-FC27-483F-8816-CABA9BC92190}" type="presParOf" srcId="{C390964A-53B7-4635-B3D1-BC178D5F6264}" destId="{8C46E533-F13D-4F56-979D-4CC254C86315}" srcOrd="2" destOrd="0" presId="urn:microsoft.com/office/officeart/2005/8/layout/radial6"/>
    <dgm:cxn modelId="{A2F40F70-8F2C-4ED2-AE63-943EC09F682F}" type="presParOf" srcId="{C390964A-53B7-4635-B3D1-BC178D5F6264}" destId="{2B4F7E52-3C6F-44E2-8A43-CD9B7444F5B9}" srcOrd="3" destOrd="0" presId="urn:microsoft.com/office/officeart/2005/8/layout/radial6"/>
    <dgm:cxn modelId="{D0F80BF3-E830-4965-830C-04450242614A}" type="presParOf" srcId="{C390964A-53B7-4635-B3D1-BC178D5F6264}" destId="{376AC74D-3765-47B8-A764-60E63ACB67F0}" srcOrd="4" destOrd="0" presId="urn:microsoft.com/office/officeart/2005/8/layout/radial6"/>
    <dgm:cxn modelId="{6DBF85B1-64FA-45A9-94D0-739C161AD198}" type="presParOf" srcId="{C390964A-53B7-4635-B3D1-BC178D5F6264}" destId="{EC6BCA87-5C5E-4FAD-A0CC-887A104210EC}" srcOrd="5" destOrd="0" presId="urn:microsoft.com/office/officeart/2005/8/layout/radial6"/>
    <dgm:cxn modelId="{34EDBE66-F2E7-41C4-89BC-350E72988B71}" type="presParOf" srcId="{C390964A-53B7-4635-B3D1-BC178D5F6264}" destId="{A3252050-5CCA-468B-ACE7-3023C3E1802D}" srcOrd="6" destOrd="0" presId="urn:microsoft.com/office/officeart/2005/8/layout/radial6"/>
    <dgm:cxn modelId="{0F26E63B-1CDA-4EB1-8D76-12C3AC59FC4E}" type="presParOf" srcId="{C390964A-53B7-4635-B3D1-BC178D5F6264}" destId="{B50B40AF-0459-4BF5-B533-2AD388982CE2}" srcOrd="7" destOrd="0" presId="urn:microsoft.com/office/officeart/2005/8/layout/radial6"/>
    <dgm:cxn modelId="{F993B2C6-047D-4614-AD8D-483657E8543E}" type="presParOf" srcId="{C390964A-53B7-4635-B3D1-BC178D5F6264}" destId="{228BF988-1CD5-49F8-B992-DD940A3F04EC}" srcOrd="8" destOrd="0" presId="urn:microsoft.com/office/officeart/2005/8/layout/radial6"/>
    <dgm:cxn modelId="{5BAF3509-25F3-48D7-9183-A09245AA69F7}" type="presParOf" srcId="{C390964A-53B7-4635-B3D1-BC178D5F6264}" destId="{B0D7940F-BF2C-434E-B919-5F9BA7AE9177}" srcOrd="9" destOrd="0" presId="urn:microsoft.com/office/officeart/2005/8/layout/radial6"/>
    <dgm:cxn modelId="{47974A36-404D-488D-BD1E-4AF8385B0B44}" type="presParOf" srcId="{C390964A-53B7-4635-B3D1-BC178D5F6264}" destId="{376F2C40-2F69-4033-AEEA-D44719817610}" srcOrd="10" destOrd="0" presId="urn:microsoft.com/office/officeart/2005/8/layout/radial6"/>
    <dgm:cxn modelId="{EAAF6B19-1F1A-4481-9166-81B206EBA45B}" type="presParOf" srcId="{C390964A-53B7-4635-B3D1-BC178D5F6264}" destId="{53BEEFFE-FD2E-42DF-8993-A4240984F0F6}" srcOrd="11" destOrd="0" presId="urn:microsoft.com/office/officeart/2005/8/layout/radial6"/>
    <dgm:cxn modelId="{8FF68278-C414-40C7-9943-CEA519E13CFA}" type="presParOf" srcId="{C390964A-53B7-4635-B3D1-BC178D5F6264}" destId="{2BEBBF7C-5B81-44FF-8917-204CA6EED96E}" srcOrd="12" destOrd="0" presId="urn:microsoft.com/office/officeart/2005/8/layout/radial6"/>
    <dgm:cxn modelId="{24BCEAD8-AE81-4A24-A6BD-326D5924045D}" type="presParOf" srcId="{C390964A-53B7-4635-B3D1-BC178D5F6264}" destId="{7FD11662-517D-4DBC-876A-36F27D73ED91}" srcOrd="13" destOrd="0" presId="urn:microsoft.com/office/officeart/2005/8/layout/radial6"/>
    <dgm:cxn modelId="{60D49544-6400-4314-9FA0-C85E44ABE287}" type="presParOf" srcId="{C390964A-53B7-4635-B3D1-BC178D5F6264}" destId="{44F18CB2-3AED-488D-9E1A-BD55629DA93C}" srcOrd="14" destOrd="0" presId="urn:microsoft.com/office/officeart/2005/8/layout/radial6"/>
    <dgm:cxn modelId="{4B72D751-12AB-4AD3-96EC-984067D37653}" type="presParOf" srcId="{C390964A-53B7-4635-B3D1-BC178D5F6264}" destId="{D8B16DBA-91B2-4210-8924-82C01C37CE8F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D2FC18-1189-4AB3-ABC7-3985CBFE5579}" type="doc">
      <dgm:prSet loTypeId="urn:microsoft.com/office/officeart/2005/8/layout/radial6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47BC0B5-C923-4823-A483-E7461A16BACD}">
      <dgm:prSet phldrT="[Текст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Дәстүрлі емес</a:t>
          </a:r>
          <a:endParaRPr lang="ru-RU" sz="1600" b="1" dirty="0">
            <a:solidFill>
              <a:schemeClr val="tx1"/>
            </a:solidFill>
          </a:endParaRPr>
        </a:p>
      </dgm:t>
    </dgm:pt>
    <dgm:pt modelId="{37BEF18D-3EA6-4FC5-88CA-709B3244749B}" type="parTrans" cxnId="{19BDF88B-0F64-431F-A03E-C1B4091312CC}">
      <dgm:prSet/>
      <dgm:spPr/>
      <dgm:t>
        <a:bodyPr/>
        <a:lstStyle/>
        <a:p>
          <a:endParaRPr lang="ru-RU"/>
        </a:p>
      </dgm:t>
    </dgm:pt>
    <dgm:pt modelId="{44092D7E-519E-4A86-AEDE-BA23AF2F9F1F}" type="sibTrans" cxnId="{19BDF88B-0F64-431F-A03E-C1B4091312CC}">
      <dgm:prSet/>
      <dgm:spPr/>
      <dgm:t>
        <a:bodyPr/>
        <a:lstStyle/>
        <a:p>
          <a:endParaRPr lang="ru-RU"/>
        </a:p>
      </dgm:t>
    </dgm:pt>
    <dgm:pt modelId="{0C1CAA34-1CC9-46F9-966A-D9567E72A2F8}">
      <dgm:prSet phldrT="[Текст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Ток-шоу</a:t>
          </a:r>
          <a:endParaRPr lang="ru-RU" sz="1600" b="1" dirty="0">
            <a:solidFill>
              <a:schemeClr val="tx1"/>
            </a:solidFill>
          </a:endParaRPr>
        </a:p>
      </dgm:t>
    </dgm:pt>
    <dgm:pt modelId="{B0A804D5-D6B5-474A-A0E6-0074571FC822}" type="parTrans" cxnId="{AE756E28-4388-44E0-A6AB-CB5367419400}">
      <dgm:prSet/>
      <dgm:spPr/>
      <dgm:t>
        <a:bodyPr/>
        <a:lstStyle/>
        <a:p>
          <a:endParaRPr lang="ru-RU"/>
        </a:p>
      </dgm:t>
    </dgm:pt>
    <dgm:pt modelId="{61C7184D-454C-4E4B-9C94-9136F7F4E828}" type="sibTrans" cxnId="{AE756E28-4388-44E0-A6AB-CB5367419400}">
      <dgm:prSet/>
      <dgm:spPr/>
      <dgm:t>
        <a:bodyPr/>
        <a:lstStyle/>
        <a:p>
          <a:endParaRPr lang="ru-RU"/>
        </a:p>
      </dgm:t>
    </dgm:pt>
    <dgm:pt modelId="{94CAFB83-4172-4554-A981-67A06C8773E2}">
      <dgm:prSet phldrT="[Текст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Тәтті шай кештері</a:t>
          </a:r>
          <a:endParaRPr lang="ru-RU" sz="1600" b="1" dirty="0">
            <a:solidFill>
              <a:schemeClr val="tx1"/>
            </a:solidFill>
          </a:endParaRPr>
        </a:p>
      </dgm:t>
    </dgm:pt>
    <dgm:pt modelId="{44765E6F-0C00-4C5E-A63D-8B94F3948192}" type="parTrans" cxnId="{B697542A-110E-452A-9460-87732BD45979}">
      <dgm:prSet/>
      <dgm:spPr/>
      <dgm:t>
        <a:bodyPr/>
        <a:lstStyle/>
        <a:p>
          <a:endParaRPr lang="ru-RU"/>
        </a:p>
      </dgm:t>
    </dgm:pt>
    <dgm:pt modelId="{C39EF7F0-C603-49F2-96E4-9162CB082EAE}" type="sibTrans" cxnId="{B697542A-110E-452A-9460-87732BD45979}">
      <dgm:prSet/>
      <dgm:spPr/>
      <dgm:t>
        <a:bodyPr/>
        <a:lstStyle/>
        <a:p>
          <a:endParaRPr lang="ru-RU"/>
        </a:p>
      </dgm:t>
    </dgm:pt>
    <dgm:pt modelId="{AFB051A6-3C15-4E98-A6C0-D2988D8C04A0}">
      <dgm:prSet phldrT="[Текст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Дөңгелек үстел</a:t>
          </a:r>
          <a:endParaRPr lang="ru-RU" sz="1600" b="1" dirty="0">
            <a:solidFill>
              <a:schemeClr val="tx1"/>
            </a:solidFill>
          </a:endParaRPr>
        </a:p>
      </dgm:t>
    </dgm:pt>
    <dgm:pt modelId="{3BF0C547-E7C2-408A-91D3-41DC48655F11}" type="parTrans" cxnId="{70BC945C-2AAC-4104-817D-4BD7BBC537D5}">
      <dgm:prSet/>
      <dgm:spPr/>
      <dgm:t>
        <a:bodyPr/>
        <a:lstStyle/>
        <a:p>
          <a:endParaRPr lang="ru-RU"/>
        </a:p>
      </dgm:t>
    </dgm:pt>
    <dgm:pt modelId="{1F58EF80-F920-45FE-A1B9-7527B4316DC1}" type="sibTrans" cxnId="{70BC945C-2AAC-4104-817D-4BD7BBC537D5}">
      <dgm:prSet/>
      <dgm:spPr/>
      <dgm:t>
        <a:bodyPr/>
        <a:lstStyle/>
        <a:p>
          <a:endParaRPr lang="ru-RU"/>
        </a:p>
      </dgm:t>
    </dgm:pt>
    <dgm:pt modelId="{E16112A7-3216-4264-9021-736C1A1E455E}">
      <dgm:prSet phldrT="[Текст]" custScaleX="103708" custScaleY="100702"/>
      <dgm:spPr/>
      <dgm:t>
        <a:bodyPr/>
        <a:lstStyle/>
        <a:p>
          <a:endParaRPr lang="ru-RU"/>
        </a:p>
      </dgm:t>
    </dgm:pt>
    <dgm:pt modelId="{C590BBD7-067F-4EBA-8868-C49B700B859D}" type="parTrans" cxnId="{1E0051A3-F128-47EC-8E44-1515448FC09B}">
      <dgm:prSet/>
      <dgm:spPr/>
      <dgm:t>
        <a:bodyPr/>
        <a:lstStyle/>
        <a:p>
          <a:endParaRPr lang="ru-RU"/>
        </a:p>
      </dgm:t>
    </dgm:pt>
    <dgm:pt modelId="{4BAC7E12-9FA6-4B31-99BD-763395A94E0A}" type="sibTrans" cxnId="{1E0051A3-F128-47EC-8E44-1515448FC09B}">
      <dgm:prSet/>
      <dgm:spPr/>
      <dgm:t>
        <a:bodyPr/>
        <a:lstStyle/>
        <a:p>
          <a:endParaRPr lang="ru-RU"/>
        </a:p>
      </dgm:t>
    </dgm:pt>
    <dgm:pt modelId="{E55EE195-82F4-4788-8F66-660B2685AB18}">
      <dgm:prSet phldrT="[Текст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Шығарма-шылық </a:t>
          </a:r>
          <a:r>
            <a:rPr lang="kk-KZ" sz="1600" b="1" dirty="0" smtClean="0">
              <a:solidFill>
                <a:schemeClr val="tx1"/>
              </a:solidFill>
            </a:rPr>
            <a:t>сағаттар</a:t>
          </a:r>
          <a:endParaRPr lang="ru-RU" sz="1600" b="1" dirty="0">
            <a:solidFill>
              <a:schemeClr val="tx1"/>
            </a:solidFill>
          </a:endParaRPr>
        </a:p>
      </dgm:t>
    </dgm:pt>
    <dgm:pt modelId="{304F6188-021C-48F6-9E24-40527FA95F65}" type="parTrans" cxnId="{4ED66676-E6B5-4D9A-BDFD-2E3E138C20B4}">
      <dgm:prSet/>
      <dgm:spPr/>
      <dgm:t>
        <a:bodyPr/>
        <a:lstStyle/>
        <a:p>
          <a:endParaRPr lang="ru-RU"/>
        </a:p>
      </dgm:t>
    </dgm:pt>
    <dgm:pt modelId="{03A2EB38-39CF-42A1-8341-3ED08BFB59F8}" type="sibTrans" cxnId="{4ED66676-E6B5-4D9A-BDFD-2E3E138C20B4}">
      <dgm:prSet/>
      <dgm:spPr/>
      <dgm:t>
        <a:bodyPr/>
        <a:lstStyle/>
        <a:p>
          <a:endParaRPr lang="ru-RU"/>
        </a:p>
      </dgm:t>
    </dgm:pt>
    <dgm:pt modelId="{35CCC4B4-8939-4DEE-A644-5C5F2C2D82A3}">
      <dgm:prSet phldrT="[Текст]" custRadScaleRad="99142" custRadScaleInc="1797"/>
      <dgm:spPr/>
      <dgm:t>
        <a:bodyPr/>
        <a:lstStyle/>
        <a:p>
          <a:endParaRPr lang="ru-RU"/>
        </a:p>
      </dgm:t>
    </dgm:pt>
    <dgm:pt modelId="{5F7FACC5-1A5A-43C0-ADCA-E71656714A1C}" type="parTrans" cxnId="{0D1464C4-1C24-49AE-9C1F-FB6A23CB8426}">
      <dgm:prSet/>
      <dgm:spPr/>
      <dgm:t>
        <a:bodyPr/>
        <a:lstStyle/>
        <a:p>
          <a:endParaRPr lang="ru-RU"/>
        </a:p>
      </dgm:t>
    </dgm:pt>
    <dgm:pt modelId="{BDA16B71-05A5-4AE8-9DA0-5A40BBE26695}" type="sibTrans" cxnId="{0D1464C4-1C24-49AE-9C1F-FB6A23CB8426}">
      <dgm:prSet/>
      <dgm:spPr/>
      <dgm:t>
        <a:bodyPr/>
        <a:lstStyle/>
        <a:p>
          <a:endParaRPr lang="ru-RU"/>
        </a:p>
      </dgm:t>
    </dgm:pt>
    <dgm:pt modelId="{FE6F02E6-50AC-4CEB-9B4A-C3A01B292F99}">
      <dgm:prSet phldrT="[Текст]" custRadScaleRad="99142" custRadScaleInc="1797"/>
      <dgm:spPr/>
      <dgm:t>
        <a:bodyPr/>
        <a:lstStyle/>
        <a:p>
          <a:endParaRPr lang="ru-RU"/>
        </a:p>
      </dgm:t>
    </dgm:pt>
    <dgm:pt modelId="{72D0A6CC-D20D-48C9-80C1-9E8B556F23C7}" type="parTrans" cxnId="{4744B836-3EEA-4588-9348-E7DB79B6682A}">
      <dgm:prSet/>
      <dgm:spPr/>
      <dgm:t>
        <a:bodyPr/>
        <a:lstStyle/>
        <a:p>
          <a:endParaRPr lang="ru-RU"/>
        </a:p>
      </dgm:t>
    </dgm:pt>
    <dgm:pt modelId="{79532B30-87BE-417D-80E4-1BED9B1B0CE8}" type="sibTrans" cxnId="{4744B836-3EEA-4588-9348-E7DB79B6682A}">
      <dgm:prSet/>
      <dgm:spPr/>
      <dgm:t>
        <a:bodyPr/>
        <a:lstStyle/>
        <a:p>
          <a:endParaRPr lang="ru-RU"/>
        </a:p>
      </dgm:t>
    </dgm:pt>
    <dgm:pt modelId="{E1CB0402-554D-4803-8D2C-83B0AB04489A}">
      <dgm:prSet phldrT="[Текст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</a:rPr>
            <a:t>Педагогика-лық </a:t>
          </a:r>
          <a:r>
            <a:rPr lang="kk-KZ" sz="1600" b="1" dirty="0" smtClean="0">
              <a:solidFill>
                <a:schemeClr val="tx1"/>
              </a:solidFill>
            </a:rPr>
            <a:t>қонақ бөлмесі</a:t>
          </a:r>
          <a:endParaRPr lang="ru-RU" sz="1600" b="1" dirty="0">
            <a:solidFill>
              <a:schemeClr val="tx1"/>
            </a:solidFill>
          </a:endParaRPr>
        </a:p>
      </dgm:t>
    </dgm:pt>
    <dgm:pt modelId="{291E9161-7AEF-4D2A-A441-A3BFDD4971FC}" type="sibTrans" cxnId="{C764539C-4C95-4D57-BB02-A243F62009A4}">
      <dgm:prSet/>
      <dgm:spPr/>
      <dgm:t>
        <a:bodyPr/>
        <a:lstStyle/>
        <a:p>
          <a:endParaRPr lang="ru-RU"/>
        </a:p>
      </dgm:t>
    </dgm:pt>
    <dgm:pt modelId="{EBED3038-8CA2-48C9-9814-AE3D10B7C52A}" type="parTrans" cxnId="{C764539C-4C95-4D57-BB02-A243F62009A4}">
      <dgm:prSet/>
      <dgm:spPr/>
      <dgm:t>
        <a:bodyPr/>
        <a:lstStyle/>
        <a:p>
          <a:endParaRPr lang="ru-RU"/>
        </a:p>
      </dgm:t>
    </dgm:pt>
    <dgm:pt modelId="{0D6A98D7-8A93-44CE-B33F-62133792B3D3}" type="pres">
      <dgm:prSet presAssocID="{8AD2FC18-1189-4AB3-ABC7-3985CBFE557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312530-0B43-4874-AE3F-3803319F3CBC}" type="pres">
      <dgm:prSet presAssocID="{347BC0B5-C923-4823-A483-E7461A16BACD}" presName="centerShape" presStyleLbl="node0" presStyleIdx="0" presStyleCnt="1" custScaleX="88100" custScaleY="75876" custLinFactNeighborX="6320" custLinFactNeighborY="-2990"/>
      <dgm:spPr/>
      <dgm:t>
        <a:bodyPr/>
        <a:lstStyle/>
        <a:p>
          <a:endParaRPr lang="ru-RU"/>
        </a:p>
      </dgm:t>
    </dgm:pt>
    <dgm:pt modelId="{549720E2-B3AC-4FA4-98F3-7DC73BA508DB}" type="pres">
      <dgm:prSet presAssocID="{0C1CAA34-1CC9-46F9-966A-D9567E72A2F8}" presName="node" presStyleLbl="node1" presStyleIdx="0" presStyleCnt="5" custScaleX="119727" custScaleY="1080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204EC-4FA1-4460-99BA-7B4CCF46DAB6}" type="pres">
      <dgm:prSet presAssocID="{0C1CAA34-1CC9-46F9-966A-D9567E72A2F8}" presName="dummy" presStyleCnt="0"/>
      <dgm:spPr/>
      <dgm:t>
        <a:bodyPr/>
        <a:lstStyle/>
        <a:p>
          <a:endParaRPr lang="ru-RU"/>
        </a:p>
      </dgm:t>
    </dgm:pt>
    <dgm:pt modelId="{DB56793E-7624-42CE-B105-3AD2D108949B}" type="pres">
      <dgm:prSet presAssocID="{61C7184D-454C-4E4B-9C94-9136F7F4E828}" presName="sibTrans" presStyleLbl="sibTrans2D1" presStyleIdx="0" presStyleCnt="5" custLinFactNeighborX="4326" custLinFactNeighborY="-4786"/>
      <dgm:spPr/>
      <dgm:t>
        <a:bodyPr/>
        <a:lstStyle/>
        <a:p>
          <a:endParaRPr lang="ru-RU"/>
        </a:p>
      </dgm:t>
    </dgm:pt>
    <dgm:pt modelId="{732A09F2-301B-4564-8A96-3CB11F8EE5EC}" type="pres">
      <dgm:prSet presAssocID="{E55EE195-82F4-4788-8F66-660B2685AB18}" presName="node" presStyleLbl="node1" presStyleIdx="1" presStyleCnt="5" custScaleX="115054" custScaleY="99354" custRadScaleRad="113630" custRadScaleInc="-19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FB53D1-AD47-4ED8-82B3-DC99819EB8A5}" type="pres">
      <dgm:prSet presAssocID="{E55EE195-82F4-4788-8F66-660B2685AB18}" presName="dummy" presStyleCnt="0"/>
      <dgm:spPr/>
    </dgm:pt>
    <dgm:pt modelId="{932CEB8A-1969-403E-A87D-50D2B7B39531}" type="pres">
      <dgm:prSet presAssocID="{03A2EB38-39CF-42A1-8341-3ED08BFB59F8}" presName="sibTrans" presStyleLbl="sibTrans2D1" presStyleIdx="1" presStyleCnt="5" custScaleX="126287" custScaleY="102921" custLinFactNeighborX="-816" custLinFactNeighborY="-2058"/>
      <dgm:spPr/>
      <dgm:t>
        <a:bodyPr/>
        <a:lstStyle/>
        <a:p>
          <a:endParaRPr lang="ru-RU"/>
        </a:p>
      </dgm:t>
    </dgm:pt>
    <dgm:pt modelId="{8D739A43-0B3E-45D6-B5E5-8670F45F0296}" type="pres">
      <dgm:prSet presAssocID="{E1CB0402-554D-4803-8D2C-83B0AB04489A}" presName="node" presStyleLbl="node1" presStyleIdx="2" presStyleCnt="5" custScaleX="129759" custScaleY="106709" custRadScaleRad="106008" custRadScaleInc="-43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21C53-A6E0-42F7-9727-88E393E8EFF5}" type="pres">
      <dgm:prSet presAssocID="{E1CB0402-554D-4803-8D2C-83B0AB04489A}" presName="dummy" presStyleCnt="0"/>
      <dgm:spPr/>
      <dgm:t>
        <a:bodyPr/>
        <a:lstStyle/>
        <a:p>
          <a:endParaRPr lang="ru-RU"/>
        </a:p>
      </dgm:t>
    </dgm:pt>
    <dgm:pt modelId="{D137A210-43B2-4E71-A423-B5B49F20FE45}" type="pres">
      <dgm:prSet presAssocID="{291E9161-7AEF-4D2A-A441-A3BFDD4971FC}" presName="sibTrans" presStyleLbl="sibTrans2D1" presStyleIdx="2" presStyleCnt="5" custLinFactNeighborX="-382" custLinFactNeighborY="1055"/>
      <dgm:spPr/>
      <dgm:t>
        <a:bodyPr/>
        <a:lstStyle/>
        <a:p>
          <a:endParaRPr lang="ru-RU"/>
        </a:p>
      </dgm:t>
    </dgm:pt>
    <dgm:pt modelId="{30C232EE-52ED-4089-A82E-63BBC29B7E1F}" type="pres">
      <dgm:prSet presAssocID="{94CAFB83-4172-4554-A981-67A06C8773E2}" presName="node" presStyleLbl="node1" presStyleIdx="3" presStyleCnt="5" custScaleX="125688" custScaleY="108911" custRadScaleRad="88919" custRadScaleInc="34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F4289-C3C0-45A6-8E96-82CD1F3CA2BD}" type="pres">
      <dgm:prSet presAssocID="{94CAFB83-4172-4554-A981-67A06C8773E2}" presName="dummy" presStyleCnt="0"/>
      <dgm:spPr/>
      <dgm:t>
        <a:bodyPr/>
        <a:lstStyle/>
        <a:p>
          <a:endParaRPr lang="ru-RU"/>
        </a:p>
      </dgm:t>
    </dgm:pt>
    <dgm:pt modelId="{A80D5F93-E88F-49E3-A39A-C59EB1ADA245}" type="pres">
      <dgm:prSet presAssocID="{C39EF7F0-C603-49F2-96E4-9162CB082EAE}" presName="sibTrans" presStyleLbl="sibTrans2D1" presStyleIdx="3" presStyleCnt="5" custLinFactNeighborX="-737" custLinFactNeighborY="794"/>
      <dgm:spPr/>
      <dgm:t>
        <a:bodyPr/>
        <a:lstStyle/>
        <a:p>
          <a:endParaRPr lang="ru-RU"/>
        </a:p>
      </dgm:t>
    </dgm:pt>
    <dgm:pt modelId="{37300CFD-DA92-4DDF-87D5-F7481DCE5B9A}" type="pres">
      <dgm:prSet presAssocID="{AFB051A6-3C15-4E98-A6C0-D2988D8C04A0}" presName="node" presStyleLbl="node1" presStyleIdx="4" presStyleCnt="5" custScaleX="117993" custScaleY="106253" custRadScaleRad="99142" custRadScaleInc="1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8C93F-9B15-42D3-A906-84A5D5C2E0FF}" type="pres">
      <dgm:prSet presAssocID="{AFB051A6-3C15-4E98-A6C0-D2988D8C04A0}" presName="dummy" presStyleCnt="0"/>
      <dgm:spPr/>
      <dgm:t>
        <a:bodyPr/>
        <a:lstStyle/>
        <a:p>
          <a:endParaRPr lang="ru-RU"/>
        </a:p>
      </dgm:t>
    </dgm:pt>
    <dgm:pt modelId="{F61DD62E-ACDB-4022-835B-8AF781D84534}" type="pres">
      <dgm:prSet presAssocID="{1F58EF80-F920-45FE-A1B9-7527B4316DC1}" presName="sibTrans" presStyleLbl="sibTrans2D1" presStyleIdx="4" presStyleCnt="5" custScaleX="106680" custScaleY="104223" custLinFactNeighborX="-824" custLinFactNeighborY="-1864"/>
      <dgm:spPr/>
      <dgm:t>
        <a:bodyPr/>
        <a:lstStyle/>
        <a:p>
          <a:endParaRPr lang="ru-RU"/>
        </a:p>
      </dgm:t>
    </dgm:pt>
  </dgm:ptLst>
  <dgm:cxnLst>
    <dgm:cxn modelId="{143BA0CA-B392-407E-B3BA-AFEE289BACC0}" type="presOf" srcId="{94CAFB83-4172-4554-A981-67A06C8773E2}" destId="{30C232EE-52ED-4089-A82E-63BBC29B7E1F}" srcOrd="0" destOrd="0" presId="urn:microsoft.com/office/officeart/2005/8/layout/radial6"/>
    <dgm:cxn modelId="{67C44430-45AB-467E-9E01-140C29A01F62}" type="presOf" srcId="{1F58EF80-F920-45FE-A1B9-7527B4316DC1}" destId="{F61DD62E-ACDB-4022-835B-8AF781D84534}" srcOrd="0" destOrd="0" presId="urn:microsoft.com/office/officeart/2005/8/layout/radial6"/>
    <dgm:cxn modelId="{C764539C-4C95-4D57-BB02-A243F62009A4}" srcId="{347BC0B5-C923-4823-A483-E7461A16BACD}" destId="{E1CB0402-554D-4803-8D2C-83B0AB04489A}" srcOrd="2" destOrd="0" parTransId="{EBED3038-8CA2-48C9-9814-AE3D10B7C52A}" sibTransId="{291E9161-7AEF-4D2A-A441-A3BFDD4971FC}"/>
    <dgm:cxn modelId="{B697542A-110E-452A-9460-87732BD45979}" srcId="{347BC0B5-C923-4823-A483-E7461A16BACD}" destId="{94CAFB83-4172-4554-A981-67A06C8773E2}" srcOrd="3" destOrd="0" parTransId="{44765E6F-0C00-4C5E-A63D-8B94F3948192}" sibTransId="{C39EF7F0-C603-49F2-96E4-9162CB082EAE}"/>
    <dgm:cxn modelId="{351ED561-D18F-4C6B-92BB-9F3B8D06BE43}" type="presOf" srcId="{8AD2FC18-1189-4AB3-ABC7-3985CBFE5579}" destId="{0D6A98D7-8A93-44CE-B33F-62133792B3D3}" srcOrd="0" destOrd="0" presId="urn:microsoft.com/office/officeart/2005/8/layout/radial6"/>
    <dgm:cxn modelId="{875EE869-7349-4584-A1EF-9B33AF0C30DB}" type="presOf" srcId="{291E9161-7AEF-4D2A-A441-A3BFDD4971FC}" destId="{D137A210-43B2-4E71-A423-B5B49F20FE45}" srcOrd="0" destOrd="0" presId="urn:microsoft.com/office/officeart/2005/8/layout/radial6"/>
    <dgm:cxn modelId="{AE756E28-4388-44E0-A6AB-CB5367419400}" srcId="{347BC0B5-C923-4823-A483-E7461A16BACD}" destId="{0C1CAA34-1CC9-46F9-966A-D9567E72A2F8}" srcOrd="0" destOrd="0" parTransId="{B0A804D5-D6B5-474A-A0E6-0074571FC822}" sibTransId="{61C7184D-454C-4E4B-9C94-9136F7F4E828}"/>
    <dgm:cxn modelId="{5E97358C-ED8E-443A-9BCF-0C6143F976E1}" type="presOf" srcId="{61C7184D-454C-4E4B-9C94-9136F7F4E828}" destId="{DB56793E-7624-42CE-B105-3AD2D108949B}" srcOrd="0" destOrd="0" presId="urn:microsoft.com/office/officeart/2005/8/layout/radial6"/>
    <dgm:cxn modelId="{0D1464C4-1C24-49AE-9C1F-FB6A23CB8426}" srcId="{8AD2FC18-1189-4AB3-ABC7-3985CBFE5579}" destId="{35CCC4B4-8939-4DEE-A644-5C5F2C2D82A3}" srcOrd="2" destOrd="0" parTransId="{5F7FACC5-1A5A-43C0-ADCA-E71656714A1C}" sibTransId="{BDA16B71-05A5-4AE8-9DA0-5A40BBE26695}"/>
    <dgm:cxn modelId="{0D68E1C5-6048-4366-A521-53D9A9F67EA4}" type="presOf" srcId="{E55EE195-82F4-4788-8F66-660B2685AB18}" destId="{732A09F2-301B-4564-8A96-3CB11F8EE5EC}" srcOrd="0" destOrd="0" presId="urn:microsoft.com/office/officeart/2005/8/layout/radial6"/>
    <dgm:cxn modelId="{4ED66676-E6B5-4D9A-BDFD-2E3E138C20B4}" srcId="{347BC0B5-C923-4823-A483-E7461A16BACD}" destId="{E55EE195-82F4-4788-8F66-660B2685AB18}" srcOrd="1" destOrd="0" parTransId="{304F6188-021C-48F6-9E24-40527FA95F65}" sibTransId="{03A2EB38-39CF-42A1-8341-3ED08BFB59F8}"/>
    <dgm:cxn modelId="{1E0051A3-F128-47EC-8E44-1515448FC09B}" srcId="{8AD2FC18-1189-4AB3-ABC7-3985CBFE5579}" destId="{E16112A7-3216-4264-9021-736C1A1E455E}" srcOrd="1" destOrd="0" parTransId="{C590BBD7-067F-4EBA-8868-C49B700B859D}" sibTransId="{4BAC7E12-9FA6-4B31-99BD-763395A94E0A}"/>
    <dgm:cxn modelId="{CEDE66A7-228D-4BCC-A78D-1E699140DE5D}" type="presOf" srcId="{AFB051A6-3C15-4E98-A6C0-D2988D8C04A0}" destId="{37300CFD-DA92-4DDF-87D5-F7481DCE5B9A}" srcOrd="0" destOrd="0" presId="urn:microsoft.com/office/officeart/2005/8/layout/radial6"/>
    <dgm:cxn modelId="{FE944C18-BF21-4633-B68F-6397311339C1}" type="presOf" srcId="{0C1CAA34-1CC9-46F9-966A-D9567E72A2F8}" destId="{549720E2-B3AC-4FA4-98F3-7DC73BA508DB}" srcOrd="0" destOrd="0" presId="urn:microsoft.com/office/officeart/2005/8/layout/radial6"/>
    <dgm:cxn modelId="{0E258E8F-AAB4-46B0-8042-5211A7BC0581}" type="presOf" srcId="{C39EF7F0-C603-49F2-96E4-9162CB082EAE}" destId="{A80D5F93-E88F-49E3-A39A-C59EB1ADA245}" srcOrd="0" destOrd="0" presId="urn:microsoft.com/office/officeart/2005/8/layout/radial6"/>
    <dgm:cxn modelId="{19BDF88B-0F64-431F-A03E-C1B4091312CC}" srcId="{8AD2FC18-1189-4AB3-ABC7-3985CBFE5579}" destId="{347BC0B5-C923-4823-A483-E7461A16BACD}" srcOrd="0" destOrd="0" parTransId="{37BEF18D-3EA6-4FC5-88CA-709B3244749B}" sibTransId="{44092D7E-519E-4A86-AEDE-BA23AF2F9F1F}"/>
    <dgm:cxn modelId="{D96017B2-CD16-4935-8B82-DC223741232C}" type="presOf" srcId="{03A2EB38-39CF-42A1-8341-3ED08BFB59F8}" destId="{932CEB8A-1969-403E-A87D-50D2B7B39531}" srcOrd="0" destOrd="0" presId="urn:microsoft.com/office/officeart/2005/8/layout/radial6"/>
    <dgm:cxn modelId="{4744B836-3EEA-4588-9348-E7DB79B6682A}" srcId="{8AD2FC18-1189-4AB3-ABC7-3985CBFE5579}" destId="{FE6F02E6-50AC-4CEB-9B4A-C3A01B292F99}" srcOrd="3" destOrd="0" parTransId="{72D0A6CC-D20D-48C9-80C1-9E8B556F23C7}" sibTransId="{79532B30-87BE-417D-80E4-1BED9B1B0CE8}"/>
    <dgm:cxn modelId="{47C66591-24AF-490C-87CD-9D4164B436A6}" type="presOf" srcId="{347BC0B5-C923-4823-A483-E7461A16BACD}" destId="{95312530-0B43-4874-AE3F-3803319F3CBC}" srcOrd="0" destOrd="0" presId="urn:microsoft.com/office/officeart/2005/8/layout/radial6"/>
    <dgm:cxn modelId="{70BC945C-2AAC-4104-817D-4BD7BBC537D5}" srcId="{347BC0B5-C923-4823-A483-E7461A16BACD}" destId="{AFB051A6-3C15-4E98-A6C0-D2988D8C04A0}" srcOrd="4" destOrd="0" parTransId="{3BF0C547-E7C2-408A-91D3-41DC48655F11}" sibTransId="{1F58EF80-F920-45FE-A1B9-7527B4316DC1}"/>
    <dgm:cxn modelId="{619CC545-6E9C-4F9F-BA16-CACD95F18476}" type="presOf" srcId="{E1CB0402-554D-4803-8D2C-83B0AB04489A}" destId="{8D739A43-0B3E-45D6-B5E5-8670F45F0296}" srcOrd="0" destOrd="0" presId="urn:microsoft.com/office/officeart/2005/8/layout/radial6"/>
    <dgm:cxn modelId="{C141D7E6-CD21-46D9-93E3-CF7D677CF05A}" type="presParOf" srcId="{0D6A98D7-8A93-44CE-B33F-62133792B3D3}" destId="{95312530-0B43-4874-AE3F-3803319F3CBC}" srcOrd="0" destOrd="0" presId="urn:microsoft.com/office/officeart/2005/8/layout/radial6"/>
    <dgm:cxn modelId="{A468FF81-BEB1-4E54-8BEC-78AF102F425C}" type="presParOf" srcId="{0D6A98D7-8A93-44CE-B33F-62133792B3D3}" destId="{549720E2-B3AC-4FA4-98F3-7DC73BA508DB}" srcOrd="1" destOrd="0" presId="urn:microsoft.com/office/officeart/2005/8/layout/radial6"/>
    <dgm:cxn modelId="{6E1AF3F6-0457-4A1E-B40F-DF5B565BA324}" type="presParOf" srcId="{0D6A98D7-8A93-44CE-B33F-62133792B3D3}" destId="{F55204EC-4FA1-4460-99BA-7B4CCF46DAB6}" srcOrd="2" destOrd="0" presId="urn:microsoft.com/office/officeart/2005/8/layout/radial6"/>
    <dgm:cxn modelId="{4B5A9036-912A-4960-8ED4-B678BCFB2120}" type="presParOf" srcId="{0D6A98D7-8A93-44CE-B33F-62133792B3D3}" destId="{DB56793E-7624-42CE-B105-3AD2D108949B}" srcOrd="3" destOrd="0" presId="urn:microsoft.com/office/officeart/2005/8/layout/radial6"/>
    <dgm:cxn modelId="{CBA2993E-CA11-437C-B584-641E8A4103BE}" type="presParOf" srcId="{0D6A98D7-8A93-44CE-B33F-62133792B3D3}" destId="{732A09F2-301B-4564-8A96-3CB11F8EE5EC}" srcOrd="4" destOrd="0" presId="urn:microsoft.com/office/officeart/2005/8/layout/radial6"/>
    <dgm:cxn modelId="{92EC7734-6F7E-4D17-ACA6-D9FC1C5F2A51}" type="presParOf" srcId="{0D6A98D7-8A93-44CE-B33F-62133792B3D3}" destId="{7FFB53D1-AD47-4ED8-82B3-DC99819EB8A5}" srcOrd="5" destOrd="0" presId="urn:microsoft.com/office/officeart/2005/8/layout/radial6"/>
    <dgm:cxn modelId="{20F51568-51FA-4FA0-9E01-9B6EC6217F89}" type="presParOf" srcId="{0D6A98D7-8A93-44CE-B33F-62133792B3D3}" destId="{932CEB8A-1969-403E-A87D-50D2B7B39531}" srcOrd="6" destOrd="0" presId="urn:microsoft.com/office/officeart/2005/8/layout/radial6"/>
    <dgm:cxn modelId="{04D21CB9-F7DD-4F8A-AAD5-53294C792388}" type="presParOf" srcId="{0D6A98D7-8A93-44CE-B33F-62133792B3D3}" destId="{8D739A43-0B3E-45D6-B5E5-8670F45F0296}" srcOrd="7" destOrd="0" presId="urn:microsoft.com/office/officeart/2005/8/layout/radial6"/>
    <dgm:cxn modelId="{C9E55171-9AC3-470E-816A-BA0E9F1C12DC}" type="presParOf" srcId="{0D6A98D7-8A93-44CE-B33F-62133792B3D3}" destId="{F2821C53-A6E0-42F7-9727-88E393E8EFF5}" srcOrd="8" destOrd="0" presId="urn:microsoft.com/office/officeart/2005/8/layout/radial6"/>
    <dgm:cxn modelId="{F4C55370-D546-4D80-972F-49AB4EF3BD87}" type="presParOf" srcId="{0D6A98D7-8A93-44CE-B33F-62133792B3D3}" destId="{D137A210-43B2-4E71-A423-B5B49F20FE45}" srcOrd="9" destOrd="0" presId="urn:microsoft.com/office/officeart/2005/8/layout/radial6"/>
    <dgm:cxn modelId="{45E43548-29E5-4CE6-9AAA-DCE48BFD5D7B}" type="presParOf" srcId="{0D6A98D7-8A93-44CE-B33F-62133792B3D3}" destId="{30C232EE-52ED-4089-A82E-63BBC29B7E1F}" srcOrd="10" destOrd="0" presId="urn:microsoft.com/office/officeart/2005/8/layout/radial6"/>
    <dgm:cxn modelId="{5C79B090-CFD3-49A4-87D1-9AD1902F5D25}" type="presParOf" srcId="{0D6A98D7-8A93-44CE-B33F-62133792B3D3}" destId="{3A1F4289-C3C0-45A6-8E96-82CD1F3CA2BD}" srcOrd="11" destOrd="0" presId="urn:microsoft.com/office/officeart/2005/8/layout/radial6"/>
    <dgm:cxn modelId="{A774AC03-F207-40D1-AF80-690DD63E6437}" type="presParOf" srcId="{0D6A98D7-8A93-44CE-B33F-62133792B3D3}" destId="{A80D5F93-E88F-49E3-A39A-C59EB1ADA245}" srcOrd="12" destOrd="0" presId="urn:microsoft.com/office/officeart/2005/8/layout/radial6"/>
    <dgm:cxn modelId="{32F594D7-59A9-4D42-9EED-4CAF513F00DC}" type="presParOf" srcId="{0D6A98D7-8A93-44CE-B33F-62133792B3D3}" destId="{37300CFD-DA92-4DDF-87D5-F7481DCE5B9A}" srcOrd="13" destOrd="0" presId="urn:microsoft.com/office/officeart/2005/8/layout/radial6"/>
    <dgm:cxn modelId="{BEBD2369-20F4-4FB1-A11E-55ABFC5EC326}" type="presParOf" srcId="{0D6A98D7-8A93-44CE-B33F-62133792B3D3}" destId="{F9D8C93F-9B15-42D3-A906-84A5D5C2E0FF}" srcOrd="14" destOrd="0" presId="urn:microsoft.com/office/officeart/2005/8/layout/radial6"/>
    <dgm:cxn modelId="{A825B625-11B6-4E0A-A8D6-7EE4FC264BBE}" type="presParOf" srcId="{0D6A98D7-8A93-44CE-B33F-62133792B3D3}" destId="{F61DD62E-ACDB-4022-835B-8AF781D84534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E4DDCD-3D6C-41DC-9439-0BDA71FDFE8D}" type="doc">
      <dgm:prSet loTypeId="urn:microsoft.com/office/officeart/2005/8/layout/l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7CAD47D-0B8A-4B53-9C03-CF3E6CF149F5}">
      <dgm:prSet phldrT="[Текст]" custT="1"/>
      <dgm:spPr/>
      <dgm:t>
        <a:bodyPr/>
        <a:lstStyle/>
        <a:p>
          <a:r>
            <a:rPr lang="kk-KZ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Ата-аналармен  </a:t>
          </a:r>
          <a:r>
            <a:rPr lang="kk-KZ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жасалатын          қарым-қатынас </a:t>
          </a:r>
          <a:r>
            <a:rPr lang="kk-KZ" sz="36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түрлері</a:t>
          </a:r>
          <a:endParaRPr lang="ru-RU" sz="36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B0713C-492B-4DC5-BF72-5085A7AF7D49}" type="parTrans" cxnId="{7E65D169-15EA-4558-B2D3-A85EA69FF232}">
      <dgm:prSet/>
      <dgm:spPr/>
      <dgm:t>
        <a:bodyPr/>
        <a:lstStyle/>
        <a:p>
          <a:endParaRPr lang="ru-RU"/>
        </a:p>
      </dgm:t>
    </dgm:pt>
    <dgm:pt modelId="{F3733587-1CFD-4584-B0D6-DE68B3F9138C}" type="sibTrans" cxnId="{7E65D169-15EA-4558-B2D3-A85EA69FF232}">
      <dgm:prSet/>
      <dgm:spPr/>
      <dgm:t>
        <a:bodyPr/>
        <a:lstStyle/>
        <a:p>
          <a:endParaRPr lang="ru-RU"/>
        </a:p>
      </dgm:t>
    </dgm:pt>
    <dgm:pt modelId="{CEA73875-B3A6-4565-9F6A-67D9DC0342AB}">
      <dgm:prSet phldrT="[Текст]" custT="1"/>
      <dgm:spPr/>
      <dgm:t>
        <a:bodyPr/>
        <a:lstStyle/>
        <a:p>
          <a:r>
            <a:rPr lang="kk-KZ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мәдениетті болу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E90C30C-8331-455D-AB5F-5579E3C5AA5F}" type="parTrans" cxnId="{1C5DCF15-3111-4712-B486-2C1B63958585}">
      <dgm:prSet/>
      <dgm:spPr/>
      <dgm:t>
        <a:bodyPr/>
        <a:lstStyle/>
        <a:p>
          <a:endParaRPr lang="ru-RU"/>
        </a:p>
      </dgm:t>
    </dgm:pt>
    <dgm:pt modelId="{8C86F348-E2DE-4604-8351-917715CCAEE4}" type="sibTrans" cxnId="{1C5DCF15-3111-4712-B486-2C1B63958585}">
      <dgm:prSet/>
      <dgm:spPr/>
      <dgm:t>
        <a:bodyPr/>
        <a:lstStyle/>
        <a:p>
          <a:endParaRPr lang="ru-RU"/>
        </a:p>
      </dgm:t>
    </dgm:pt>
    <dgm:pt modelId="{F96CDD20-EA50-4D13-90F8-078E3B2CC066}">
      <dgm:prSet phldrT="[Текст]" custT="1"/>
      <dgm:spPr/>
      <dgm:t>
        <a:bodyPr/>
        <a:lstStyle/>
        <a:p>
          <a:r>
            <a:rPr lang="kk-KZ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өзара сыйластық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50949-700A-401A-B07B-B5DB6684C64C}" type="parTrans" cxnId="{B342301F-B7F4-4181-8782-9DDE1AEE67C8}">
      <dgm:prSet/>
      <dgm:spPr/>
      <dgm:t>
        <a:bodyPr/>
        <a:lstStyle/>
        <a:p>
          <a:endParaRPr lang="ru-RU"/>
        </a:p>
      </dgm:t>
    </dgm:pt>
    <dgm:pt modelId="{B9347AC6-262B-4538-9724-55454F27A122}" type="sibTrans" cxnId="{B342301F-B7F4-4181-8782-9DDE1AEE67C8}">
      <dgm:prSet/>
      <dgm:spPr/>
      <dgm:t>
        <a:bodyPr/>
        <a:lstStyle/>
        <a:p>
          <a:endParaRPr lang="ru-RU"/>
        </a:p>
      </dgm:t>
    </dgm:pt>
    <dgm:pt modelId="{1B97A988-9790-463D-B245-31D15C13FAA4}">
      <dgm:prSet custT="1"/>
      <dgm:spPr/>
      <dgm:t>
        <a:bodyPr/>
        <a:lstStyle/>
        <a:p>
          <a:r>
            <a:rPr lang="kk-KZ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достық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1649EA-7B49-4E7B-B867-18CDE266095F}" type="parTrans" cxnId="{91356F8D-56AB-4A00-997B-6374471C5083}">
      <dgm:prSet/>
      <dgm:spPr/>
      <dgm:t>
        <a:bodyPr/>
        <a:lstStyle/>
        <a:p>
          <a:endParaRPr lang="ru-RU"/>
        </a:p>
      </dgm:t>
    </dgm:pt>
    <dgm:pt modelId="{476B9FBE-3412-47AE-8193-5A579BF9A9D8}" type="sibTrans" cxnId="{91356F8D-56AB-4A00-997B-6374471C5083}">
      <dgm:prSet/>
      <dgm:spPr/>
      <dgm:t>
        <a:bodyPr/>
        <a:lstStyle/>
        <a:p>
          <a:endParaRPr lang="ru-RU"/>
        </a:p>
      </dgm:t>
    </dgm:pt>
    <dgm:pt modelId="{631E008E-F2BB-4B97-8762-FDA5E7D4FA41}">
      <dgm:prSet custT="1"/>
      <dgm:spPr/>
      <dgm:t>
        <a:bodyPr/>
        <a:lstStyle/>
        <a:p>
          <a:r>
            <a:rPr lang="kk-KZ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 –бірін құрметтеу</a:t>
          </a:r>
          <a:endParaRPr lang="ru-RU" sz="2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9B05D87-AF80-49E2-A374-6D423D55765A}" type="parTrans" cxnId="{D9234B35-EFC2-4250-AE9B-C316A30B08FC}">
      <dgm:prSet/>
      <dgm:spPr/>
      <dgm:t>
        <a:bodyPr/>
        <a:lstStyle/>
        <a:p>
          <a:endParaRPr lang="ru-RU"/>
        </a:p>
      </dgm:t>
    </dgm:pt>
    <dgm:pt modelId="{6647BCAB-BF2C-4A62-80F4-878049015EA1}" type="sibTrans" cxnId="{D9234B35-EFC2-4250-AE9B-C316A30B08FC}">
      <dgm:prSet/>
      <dgm:spPr/>
      <dgm:t>
        <a:bodyPr/>
        <a:lstStyle/>
        <a:p>
          <a:endParaRPr lang="ru-RU"/>
        </a:p>
      </dgm:t>
    </dgm:pt>
    <dgm:pt modelId="{24AFD0D8-74A5-4143-9B6C-6B040C9F1838}" type="pres">
      <dgm:prSet presAssocID="{A7E4DDCD-3D6C-41DC-9439-0BDA71FDFE8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E4BC43-1490-4683-8FAC-D11B268F1245}" type="pres">
      <dgm:prSet presAssocID="{47CAD47D-0B8A-4B53-9C03-CF3E6CF149F5}" presName="compNode" presStyleCnt="0"/>
      <dgm:spPr/>
    </dgm:pt>
    <dgm:pt modelId="{5D4732B1-935C-44FE-B0EC-FEFE5419E687}" type="pres">
      <dgm:prSet presAssocID="{47CAD47D-0B8A-4B53-9C03-CF3E6CF149F5}" presName="aNode" presStyleLbl="bgShp" presStyleIdx="0" presStyleCnt="1" custLinFactNeighborX="5455"/>
      <dgm:spPr/>
      <dgm:t>
        <a:bodyPr/>
        <a:lstStyle/>
        <a:p>
          <a:endParaRPr lang="ru-RU"/>
        </a:p>
      </dgm:t>
    </dgm:pt>
    <dgm:pt modelId="{ED1BA021-B244-433E-8661-B672C9E05301}" type="pres">
      <dgm:prSet presAssocID="{47CAD47D-0B8A-4B53-9C03-CF3E6CF149F5}" presName="textNode" presStyleLbl="bgShp" presStyleIdx="0" presStyleCnt="1"/>
      <dgm:spPr/>
      <dgm:t>
        <a:bodyPr/>
        <a:lstStyle/>
        <a:p>
          <a:endParaRPr lang="ru-RU"/>
        </a:p>
      </dgm:t>
    </dgm:pt>
    <dgm:pt modelId="{27E5DEF3-2503-45BD-B4EA-9DC9703ACFF9}" type="pres">
      <dgm:prSet presAssocID="{47CAD47D-0B8A-4B53-9C03-CF3E6CF149F5}" presName="compChildNode" presStyleCnt="0"/>
      <dgm:spPr/>
    </dgm:pt>
    <dgm:pt modelId="{D2E861CF-B8D8-43C5-BE6A-209DE6B8C2D7}" type="pres">
      <dgm:prSet presAssocID="{47CAD47D-0B8A-4B53-9C03-CF3E6CF149F5}" presName="theInnerList" presStyleCnt="0"/>
      <dgm:spPr/>
    </dgm:pt>
    <dgm:pt modelId="{357077A3-B632-452D-90BD-9756DD48CAC5}" type="pres">
      <dgm:prSet presAssocID="{CEA73875-B3A6-4565-9F6A-67D9DC0342AB}" presName="childNode" presStyleLbl="node1" presStyleIdx="0" presStyleCnt="4" custLinFactY="-1201" custLinFactNeighborX="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E82330-7943-48C5-96E5-60DC2FA13341}" type="pres">
      <dgm:prSet presAssocID="{CEA73875-B3A6-4565-9F6A-67D9DC0342AB}" presName="aSpace2" presStyleCnt="0"/>
      <dgm:spPr/>
    </dgm:pt>
    <dgm:pt modelId="{73E9211F-5563-4B51-9D88-EC2A0C4C8610}" type="pres">
      <dgm:prSet presAssocID="{1B97A988-9790-463D-B245-31D15C13FAA4}" presName="childNode" presStyleLbl="node1" presStyleIdx="1" presStyleCnt="4" custLinFactNeighborX="0" custLinFactNeighborY="-37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122887-4FE7-4AAE-B0EB-B5CCD59EB25A}" type="pres">
      <dgm:prSet presAssocID="{1B97A988-9790-463D-B245-31D15C13FAA4}" presName="aSpace2" presStyleCnt="0"/>
      <dgm:spPr/>
    </dgm:pt>
    <dgm:pt modelId="{3154235A-C83B-4BC8-8B10-4F86BCE975CB}" type="pres">
      <dgm:prSet presAssocID="{F96CDD20-EA50-4D13-90F8-078E3B2CC066}" presName="childNode" presStyleLbl="node1" presStyleIdx="2" presStyleCnt="4" custLinFactNeighborX="0" custLinFactNeighborY="-17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E8F8BF-72F1-4903-811C-0740136B7B09}" type="pres">
      <dgm:prSet presAssocID="{F96CDD20-EA50-4D13-90F8-078E3B2CC066}" presName="aSpace2" presStyleCnt="0"/>
      <dgm:spPr/>
    </dgm:pt>
    <dgm:pt modelId="{BADE1A2F-E67B-4906-BAC9-2D1B73D48ACD}" type="pres">
      <dgm:prSet presAssocID="{631E008E-F2BB-4B97-8762-FDA5E7D4FA41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356F8D-56AB-4A00-997B-6374471C5083}" srcId="{47CAD47D-0B8A-4B53-9C03-CF3E6CF149F5}" destId="{1B97A988-9790-463D-B245-31D15C13FAA4}" srcOrd="1" destOrd="0" parTransId="{FB1649EA-7B49-4E7B-B867-18CDE266095F}" sibTransId="{476B9FBE-3412-47AE-8193-5A579BF9A9D8}"/>
    <dgm:cxn modelId="{D801374D-7642-4CF4-80C3-4804FD32BE5E}" type="presOf" srcId="{47CAD47D-0B8A-4B53-9C03-CF3E6CF149F5}" destId="{ED1BA021-B244-433E-8661-B672C9E05301}" srcOrd="1" destOrd="0" presId="urn:microsoft.com/office/officeart/2005/8/layout/lProcess2"/>
    <dgm:cxn modelId="{886A5B4E-4766-4027-AD13-5728EE05486F}" type="presOf" srcId="{1B97A988-9790-463D-B245-31D15C13FAA4}" destId="{73E9211F-5563-4B51-9D88-EC2A0C4C8610}" srcOrd="0" destOrd="0" presId="urn:microsoft.com/office/officeart/2005/8/layout/lProcess2"/>
    <dgm:cxn modelId="{95131300-C44D-4CD8-850E-50C12EBC6D59}" type="presOf" srcId="{47CAD47D-0B8A-4B53-9C03-CF3E6CF149F5}" destId="{5D4732B1-935C-44FE-B0EC-FEFE5419E687}" srcOrd="0" destOrd="0" presId="urn:microsoft.com/office/officeart/2005/8/layout/lProcess2"/>
    <dgm:cxn modelId="{1B2FF815-E879-41FF-8F72-D03893C0C9BC}" type="presOf" srcId="{A7E4DDCD-3D6C-41DC-9439-0BDA71FDFE8D}" destId="{24AFD0D8-74A5-4143-9B6C-6B040C9F1838}" srcOrd="0" destOrd="0" presId="urn:microsoft.com/office/officeart/2005/8/layout/lProcess2"/>
    <dgm:cxn modelId="{1C5DCF15-3111-4712-B486-2C1B63958585}" srcId="{47CAD47D-0B8A-4B53-9C03-CF3E6CF149F5}" destId="{CEA73875-B3A6-4565-9F6A-67D9DC0342AB}" srcOrd="0" destOrd="0" parTransId="{3E90C30C-8331-455D-AB5F-5579E3C5AA5F}" sibTransId="{8C86F348-E2DE-4604-8351-917715CCAEE4}"/>
    <dgm:cxn modelId="{B342301F-B7F4-4181-8782-9DDE1AEE67C8}" srcId="{47CAD47D-0B8A-4B53-9C03-CF3E6CF149F5}" destId="{F96CDD20-EA50-4D13-90F8-078E3B2CC066}" srcOrd="2" destOrd="0" parTransId="{77650949-700A-401A-B07B-B5DB6684C64C}" sibTransId="{B9347AC6-262B-4538-9724-55454F27A122}"/>
    <dgm:cxn modelId="{BA476B90-077B-49D7-9FC6-3AD779E75ABC}" type="presOf" srcId="{CEA73875-B3A6-4565-9F6A-67D9DC0342AB}" destId="{357077A3-B632-452D-90BD-9756DD48CAC5}" srcOrd="0" destOrd="0" presId="urn:microsoft.com/office/officeart/2005/8/layout/lProcess2"/>
    <dgm:cxn modelId="{D9234B35-EFC2-4250-AE9B-C316A30B08FC}" srcId="{47CAD47D-0B8A-4B53-9C03-CF3E6CF149F5}" destId="{631E008E-F2BB-4B97-8762-FDA5E7D4FA41}" srcOrd="3" destOrd="0" parTransId="{C9B05D87-AF80-49E2-A374-6D423D55765A}" sibTransId="{6647BCAB-BF2C-4A62-80F4-878049015EA1}"/>
    <dgm:cxn modelId="{F63E146F-F38B-4C8E-A861-E7CCA0B2D5C5}" type="presOf" srcId="{F96CDD20-EA50-4D13-90F8-078E3B2CC066}" destId="{3154235A-C83B-4BC8-8B10-4F86BCE975CB}" srcOrd="0" destOrd="0" presId="urn:microsoft.com/office/officeart/2005/8/layout/lProcess2"/>
    <dgm:cxn modelId="{9BD70FB4-D913-46D7-BD8A-BA1AE241E7BB}" type="presOf" srcId="{631E008E-F2BB-4B97-8762-FDA5E7D4FA41}" destId="{BADE1A2F-E67B-4906-BAC9-2D1B73D48ACD}" srcOrd="0" destOrd="0" presId="urn:microsoft.com/office/officeart/2005/8/layout/lProcess2"/>
    <dgm:cxn modelId="{7E65D169-15EA-4558-B2D3-A85EA69FF232}" srcId="{A7E4DDCD-3D6C-41DC-9439-0BDA71FDFE8D}" destId="{47CAD47D-0B8A-4B53-9C03-CF3E6CF149F5}" srcOrd="0" destOrd="0" parTransId="{7FB0713C-492B-4DC5-BF72-5085A7AF7D49}" sibTransId="{F3733587-1CFD-4584-B0D6-DE68B3F9138C}"/>
    <dgm:cxn modelId="{F8E25D7E-9A94-4DCD-AFDF-5F175DA5907D}" type="presParOf" srcId="{24AFD0D8-74A5-4143-9B6C-6B040C9F1838}" destId="{D9E4BC43-1490-4683-8FAC-D11B268F1245}" srcOrd="0" destOrd="0" presId="urn:microsoft.com/office/officeart/2005/8/layout/lProcess2"/>
    <dgm:cxn modelId="{F8E7E1E1-DBA8-411C-BC49-571061E2F847}" type="presParOf" srcId="{D9E4BC43-1490-4683-8FAC-D11B268F1245}" destId="{5D4732B1-935C-44FE-B0EC-FEFE5419E687}" srcOrd="0" destOrd="0" presId="urn:microsoft.com/office/officeart/2005/8/layout/lProcess2"/>
    <dgm:cxn modelId="{1CCE6DD8-61DC-4663-B246-D9C6AEE7AA47}" type="presParOf" srcId="{D9E4BC43-1490-4683-8FAC-D11B268F1245}" destId="{ED1BA021-B244-433E-8661-B672C9E05301}" srcOrd="1" destOrd="0" presId="urn:microsoft.com/office/officeart/2005/8/layout/lProcess2"/>
    <dgm:cxn modelId="{65C61E17-B780-4124-BF3F-CD590F604312}" type="presParOf" srcId="{D9E4BC43-1490-4683-8FAC-D11B268F1245}" destId="{27E5DEF3-2503-45BD-B4EA-9DC9703ACFF9}" srcOrd="2" destOrd="0" presId="urn:microsoft.com/office/officeart/2005/8/layout/lProcess2"/>
    <dgm:cxn modelId="{2B174834-C8CB-40F7-A053-288923BB2A89}" type="presParOf" srcId="{27E5DEF3-2503-45BD-B4EA-9DC9703ACFF9}" destId="{D2E861CF-B8D8-43C5-BE6A-209DE6B8C2D7}" srcOrd="0" destOrd="0" presId="urn:microsoft.com/office/officeart/2005/8/layout/lProcess2"/>
    <dgm:cxn modelId="{6C5C570D-7BC0-40FC-98FD-D04B16F10143}" type="presParOf" srcId="{D2E861CF-B8D8-43C5-BE6A-209DE6B8C2D7}" destId="{357077A3-B632-452D-90BD-9756DD48CAC5}" srcOrd="0" destOrd="0" presId="urn:microsoft.com/office/officeart/2005/8/layout/lProcess2"/>
    <dgm:cxn modelId="{F8605B75-7490-47FE-9A73-54ECB4B4507A}" type="presParOf" srcId="{D2E861CF-B8D8-43C5-BE6A-209DE6B8C2D7}" destId="{E2E82330-7943-48C5-96E5-60DC2FA13341}" srcOrd="1" destOrd="0" presId="urn:microsoft.com/office/officeart/2005/8/layout/lProcess2"/>
    <dgm:cxn modelId="{0D4E5329-ACD8-4153-AFDC-CA3CA35AA0F0}" type="presParOf" srcId="{D2E861CF-B8D8-43C5-BE6A-209DE6B8C2D7}" destId="{73E9211F-5563-4B51-9D88-EC2A0C4C8610}" srcOrd="2" destOrd="0" presId="urn:microsoft.com/office/officeart/2005/8/layout/lProcess2"/>
    <dgm:cxn modelId="{4A4D7DF3-C4DA-4244-B079-6C2157739412}" type="presParOf" srcId="{D2E861CF-B8D8-43C5-BE6A-209DE6B8C2D7}" destId="{1B122887-4FE7-4AAE-B0EB-B5CCD59EB25A}" srcOrd="3" destOrd="0" presId="urn:microsoft.com/office/officeart/2005/8/layout/lProcess2"/>
    <dgm:cxn modelId="{41C94EC6-2536-4C29-B71F-CB67D22295E6}" type="presParOf" srcId="{D2E861CF-B8D8-43C5-BE6A-209DE6B8C2D7}" destId="{3154235A-C83B-4BC8-8B10-4F86BCE975CB}" srcOrd="4" destOrd="0" presId="urn:microsoft.com/office/officeart/2005/8/layout/lProcess2"/>
    <dgm:cxn modelId="{275C9214-8FD6-4838-BDC9-D4E8FB29ABA9}" type="presParOf" srcId="{D2E861CF-B8D8-43C5-BE6A-209DE6B8C2D7}" destId="{AEE8F8BF-72F1-4903-811C-0740136B7B09}" srcOrd="5" destOrd="0" presId="urn:microsoft.com/office/officeart/2005/8/layout/lProcess2"/>
    <dgm:cxn modelId="{61031E41-D8AB-4B52-B782-C96B561275A8}" type="presParOf" srcId="{D2E861CF-B8D8-43C5-BE6A-209DE6B8C2D7}" destId="{BADE1A2F-E67B-4906-BAC9-2D1B73D48ACD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67BB2E-C306-496D-9555-2F7B0BDCD20A}" type="doc">
      <dgm:prSet loTypeId="urn:microsoft.com/office/officeart/2008/layout/PictureAccent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110A185-921A-46DE-8ECB-38FD83560415}">
      <dgm:prSet phldrT="[Текст]" custT="1"/>
      <dgm:spPr/>
      <dgm:t>
        <a:bodyPr/>
        <a:lstStyle/>
        <a:p>
          <a:r>
            <a:rPr lang="kk-KZ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Педагогтің ата-аналармен қашықтықтан жүргізілетін жұмыс түрлері:</a:t>
          </a:r>
          <a:endParaRPr lang="ru-RU" sz="2400" b="1" dirty="0">
            <a:solidFill>
              <a:schemeClr val="bg1"/>
            </a:solidFill>
          </a:endParaRPr>
        </a:p>
      </dgm:t>
    </dgm:pt>
    <dgm:pt modelId="{BF435A9B-F838-4917-ABE4-FACF5B3F5E1B}" type="parTrans" cxnId="{0C2C44D9-AD79-4094-AE34-27AE03E15D94}">
      <dgm:prSet/>
      <dgm:spPr/>
      <dgm:t>
        <a:bodyPr/>
        <a:lstStyle/>
        <a:p>
          <a:endParaRPr lang="ru-RU"/>
        </a:p>
      </dgm:t>
    </dgm:pt>
    <dgm:pt modelId="{5634D42E-7FC0-4A63-A508-5A94599FF218}" type="sibTrans" cxnId="{0C2C44D9-AD79-4094-AE34-27AE03E15D94}">
      <dgm:prSet/>
      <dgm:spPr/>
      <dgm:t>
        <a:bodyPr/>
        <a:lstStyle/>
        <a:p>
          <a:endParaRPr lang="ru-RU"/>
        </a:p>
      </dgm:t>
    </dgm:pt>
    <dgm:pt modelId="{422C85B2-D3DB-4698-9087-6BBF3D2D7742}">
      <dgm:prSet phldrT="[Текст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Жарнамалық буклеттер</a:t>
          </a:r>
          <a:endParaRPr lang="ru-RU" sz="1600" b="1" dirty="0">
            <a:solidFill>
              <a:schemeClr val="tx1"/>
            </a:solidFill>
          </a:endParaRPr>
        </a:p>
      </dgm:t>
    </dgm:pt>
    <dgm:pt modelId="{5390CEF4-82F5-4841-B847-480C80F2EEBC}" type="parTrans" cxnId="{50783E67-6229-4D3B-BD2B-314B955CEBAA}">
      <dgm:prSet/>
      <dgm:spPr/>
      <dgm:t>
        <a:bodyPr/>
        <a:lstStyle/>
        <a:p>
          <a:endParaRPr lang="ru-RU"/>
        </a:p>
      </dgm:t>
    </dgm:pt>
    <dgm:pt modelId="{B10E152C-EDF8-47F1-9ADA-E0229E6A41EF}" type="sibTrans" cxnId="{50783E67-6229-4D3B-BD2B-314B955CEBAA}">
      <dgm:prSet/>
      <dgm:spPr/>
      <dgm:t>
        <a:bodyPr/>
        <a:lstStyle/>
        <a:p>
          <a:endParaRPr lang="ru-RU"/>
        </a:p>
      </dgm:t>
    </dgm:pt>
    <dgm:pt modelId="{91ED4949-8061-44CE-8129-A22A7D8C8741}">
      <dgm:prSet phldrT="[Текст]"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Ата-аналар бұрышын безендіру</a:t>
          </a:r>
          <a:endParaRPr lang="ru-RU" sz="1600" b="1" dirty="0"/>
        </a:p>
      </dgm:t>
    </dgm:pt>
    <dgm:pt modelId="{E2F1FCE9-E106-429A-8219-1706259911B3}" type="parTrans" cxnId="{20414595-F626-43C5-B1E1-4E7C30F67971}">
      <dgm:prSet/>
      <dgm:spPr/>
      <dgm:t>
        <a:bodyPr/>
        <a:lstStyle/>
        <a:p>
          <a:endParaRPr lang="ru-RU"/>
        </a:p>
      </dgm:t>
    </dgm:pt>
    <dgm:pt modelId="{78DACA86-30D9-4FB0-868E-7C009B9552DC}" type="sibTrans" cxnId="{20414595-F626-43C5-B1E1-4E7C30F67971}">
      <dgm:prSet/>
      <dgm:spPr/>
      <dgm:t>
        <a:bodyPr/>
        <a:lstStyle/>
        <a:p>
          <a:endParaRPr lang="ru-RU"/>
        </a:p>
      </dgm:t>
    </dgm:pt>
    <dgm:pt modelId="{716B0B72-2944-4722-9FF9-546615DC5DDA}">
      <dgm:prSet custT="1"/>
      <dgm:spPr/>
      <dgm:t>
        <a:bodyPr/>
        <a:lstStyle/>
        <a:p>
          <a:r>
            <a:rPr lang="kk-KZ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Ата-аналармен әлеуметтік желісі арқылы тілдесу</a:t>
          </a:r>
          <a:endParaRPr lang="ru-RU" sz="1600" b="1" dirty="0"/>
        </a:p>
      </dgm:t>
    </dgm:pt>
    <dgm:pt modelId="{60042E4F-1FA8-43E7-B7EB-1C0BD4B3A747}" type="parTrans" cxnId="{7504E791-CF6D-4870-BF34-0747E8594035}">
      <dgm:prSet/>
      <dgm:spPr/>
      <dgm:t>
        <a:bodyPr/>
        <a:lstStyle/>
        <a:p>
          <a:endParaRPr lang="ru-RU"/>
        </a:p>
      </dgm:t>
    </dgm:pt>
    <dgm:pt modelId="{F3E4D091-B841-4913-9820-88ACD9B60CDC}" type="sibTrans" cxnId="{7504E791-CF6D-4870-BF34-0747E8594035}">
      <dgm:prSet/>
      <dgm:spPr/>
      <dgm:t>
        <a:bodyPr/>
        <a:lstStyle/>
        <a:p>
          <a:endParaRPr lang="ru-RU"/>
        </a:p>
      </dgm:t>
    </dgm:pt>
    <dgm:pt modelId="{65461F19-5D03-4A70-914B-F823658E7848}">
      <dgm:prSet custT="1"/>
      <dgm:spPr/>
      <dgm:t>
        <a:bodyPr/>
        <a:lstStyle/>
        <a:p>
          <a:r>
            <a:rPr lang="kk-KZ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Балабақша сайтына ақпарат жариялау</a:t>
          </a:r>
          <a:endParaRPr lang="ru-RU" sz="1800" b="1" dirty="0"/>
        </a:p>
      </dgm:t>
    </dgm:pt>
    <dgm:pt modelId="{53D230F6-4197-49ED-9A75-10DF62D40F68}" type="parTrans" cxnId="{0D3B0655-40BC-446A-8971-B4B178D3BF9C}">
      <dgm:prSet/>
      <dgm:spPr/>
      <dgm:t>
        <a:bodyPr/>
        <a:lstStyle/>
        <a:p>
          <a:endParaRPr lang="ru-RU"/>
        </a:p>
      </dgm:t>
    </dgm:pt>
    <dgm:pt modelId="{61926471-6265-4DB9-906F-09EDB78BC511}" type="sibTrans" cxnId="{0D3B0655-40BC-446A-8971-B4B178D3BF9C}">
      <dgm:prSet/>
      <dgm:spPr/>
      <dgm:t>
        <a:bodyPr/>
        <a:lstStyle/>
        <a:p>
          <a:endParaRPr lang="ru-RU"/>
        </a:p>
      </dgm:t>
    </dgm:pt>
    <dgm:pt modelId="{5282B4F1-AFDF-46D6-8357-B741FA3F027B}" type="pres">
      <dgm:prSet presAssocID="{4F67BB2E-C306-496D-9555-2F7B0BDCD20A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44CB498-A06E-4BA4-8643-787350483B09}" type="pres">
      <dgm:prSet presAssocID="{1110A185-921A-46DE-8ECB-38FD83560415}" presName="root" presStyleCnt="0">
        <dgm:presLayoutVars>
          <dgm:chMax/>
          <dgm:chPref val="4"/>
        </dgm:presLayoutVars>
      </dgm:prSet>
      <dgm:spPr/>
    </dgm:pt>
    <dgm:pt modelId="{CBD95A7E-3EFC-4EFE-A2B4-C2BAE7378E74}" type="pres">
      <dgm:prSet presAssocID="{1110A185-921A-46DE-8ECB-38FD83560415}" presName="rootComposite" presStyleCnt="0">
        <dgm:presLayoutVars/>
      </dgm:prSet>
      <dgm:spPr/>
    </dgm:pt>
    <dgm:pt modelId="{0DD78C0E-7E77-459E-99CB-8C8AA5EB0E3F}" type="pres">
      <dgm:prSet presAssocID="{1110A185-921A-46DE-8ECB-38FD83560415}" presName="rootText" presStyleLbl="node0" presStyleIdx="0" presStyleCnt="1" custLinFactNeighborX="488" custLinFactNeighborY="6445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FC6DE6A2-93F4-455C-BE49-7B30DF2BCE60}" type="pres">
      <dgm:prSet presAssocID="{1110A185-921A-46DE-8ECB-38FD83560415}" presName="childShape" presStyleCnt="0">
        <dgm:presLayoutVars>
          <dgm:chMax val="0"/>
          <dgm:chPref val="0"/>
        </dgm:presLayoutVars>
      </dgm:prSet>
      <dgm:spPr/>
    </dgm:pt>
    <dgm:pt modelId="{31148271-8E62-40EE-A4D1-1535F697A375}" type="pres">
      <dgm:prSet presAssocID="{422C85B2-D3DB-4698-9087-6BBF3D2D7742}" presName="childComposite" presStyleCnt="0">
        <dgm:presLayoutVars>
          <dgm:chMax val="0"/>
          <dgm:chPref val="0"/>
        </dgm:presLayoutVars>
      </dgm:prSet>
      <dgm:spPr/>
    </dgm:pt>
    <dgm:pt modelId="{9A560E43-46FE-4E85-91A4-E6977134085A}" type="pres">
      <dgm:prSet presAssocID="{422C85B2-D3DB-4698-9087-6BBF3D2D7742}" presName="Image" presStyleLbl="node1" presStyleIdx="0" presStyleCnt="4"/>
      <dgm:spPr/>
    </dgm:pt>
    <dgm:pt modelId="{E7F25B84-4CD2-4B09-A000-7CE537D4FA44}" type="pres">
      <dgm:prSet presAssocID="{422C85B2-D3DB-4698-9087-6BBF3D2D7742}" presName="childText" presStyleLbl="l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24CEC-54FE-4D68-B783-2D4ACEA05983}" type="pres">
      <dgm:prSet presAssocID="{91ED4949-8061-44CE-8129-A22A7D8C8741}" presName="childComposite" presStyleCnt="0">
        <dgm:presLayoutVars>
          <dgm:chMax val="0"/>
          <dgm:chPref val="0"/>
        </dgm:presLayoutVars>
      </dgm:prSet>
      <dgm:spPr/>
    </dgm:pt>
    <dgm:pt modelId="{D52A3042-5B5E-4C8C-BB8D-CFB5A0943C42}" type="pres">
      <dgm:prSet presAssocID="{91ED4949-8061-44CE-8129-A22A7D8C8741}" presName="Image" presStyleLbl="node1" presStyleIdx="1" presStyleCnt="4"/>
      <dgm:spPr/>
    </dgm:pt>
    <dgm:pt modelId="{52C9E726-8476-48AB-AA1A-3E04A1F5A4A6}" type="pres">
      <dgm:prSet presAssocID="{91ED4949-8061-44CE-8129-A22A7D8C8741}" presName="childText" presStyleLbl="lnNode1" presStyleIdx="1" presStyleCnt="4" custLinFactNeighborX="427" custLinFactNeighborY="66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0405B-F1C7-4CCB-85CA-8A742E389E9C}" type="pres">
      <dgm:prSet presAssocID="{65461F19-5D03-4A70-914B-F823658E7848}" presName="childComposite" presStyleCnt="0">
        <dgm:presLayoutVars>
          <dgm:chMax val="0"/>
          <dgm:chPref val="0"/>
        </dgm:presLayoutVars>
      </dgm:prSet>
      <dgm:spPr/>
    </dgm:pt>
    <dgm:pt modelId="{52174612-4017-427D-BCC6-1AFF81789A0B}" type="pres">
      <dgm:prSet presAssocID="{65461F19-5D03-4A70-914B-F823658E7848}" presName="Image" presStyleLbl="node1" presStyleIdx="2" presStyleCnt="4"/>
      <dgm:spPr/>
    </dgm:pt>
    <dgm:pt modelId="{5A8A4989-CC94-441D-851C-22EE7818F0D4}" type="pres">
      <dgm:prSet presAssocID="{65461F19-5D03-4A70-914B-F823658E7848}" presName="childText" presStyleLbl="lnNode1" presStyleIdx="2" presStyleCnt="4" custLinFactNeighborX="427" custLinFactNeighborY="-1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AF179-080D-4B30-B1F1-886D7F11F2D4}" type="pres">
      <dgm:prSet presAssocID="{716B0B72-2944-4722-9FF9-546615DC5DDA}" presName="childComposite" presStyleCnt="0">
        <dgm:presLayoutVars>
          <dgm:chMax val="0"/>
          <dgm:chPref val="0"/>
        </dgm:presLayoutVars>
      </dgm:prSet>
      <dgm:spPr/>
    </dgm:pt>
    <dgm:pt modelId="{E968CC0B-2A46-4455-A0BE-A3A32167A77D}" type="pres">
      <dgm:prSet presAssocID="{716B0B72-2944-4722-9FF9-546615DC5DDA}" presName="Image" presStyleLbl="node1" presStyleIdx="3" presStyleCnt="4"/>
      <dgm:spPr/>
    </dgm:pt>
    <dgm:pt modelId="{8DA08C78-EF69-4E39-9B17-C2216F4269F2}" type="pres">
      <dgm:prSet presAssocID="{716B0B72-2944-4722-9FF9-546615DC5DDA}" presName="childText" presStyleLbl="l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509911-2324-48F6-A0F7-B7B7CF1EAA21}" type="presOf" srcId="{422C85B2-D3DB-4698-9087-6BBF3D2D7742}" destId="{E7F25B84-4CD2-4B09-A000-7CE537D4FA44}" srcOrd="0" destOrd="0" presId="urn:microsoft.com/office/officeart/2008/layout/PictureAccentList"/>
    <dgm:cxn modelId="{653A16F1-E55F-47B6-97FE-D45AD719C36D}" type="presOf" srcId="{1110A185-921A-46DE-8ECB-38FD83560415}" destId="{0DD78C0E-7E77-459E-99CB-8C8AA5EB0E3F}" srcOrd="0" destOrd="0" presId="urn:microsoft.com/office/officeart/2008/layout/PictureAccentList"/>
    <dgm:cxn modelId="{7504E791-CF6D-4870-BF34-0747E8594035}" srcId="{1110A185-921A-46DE-8ECB-38FD83560415}" destId="{716B0B72-2944-4722-9FF9-546615DC5DDA}" srcOrd="3" destOrd="0" parTransId="{60042E4F-1FA8-43E7-B7EB-1C0BD4B3A747}" sibTransId="{F3E4D091-B841-4913-9820-88ACD9B60CDC}"/>
    <dgm:cxn modelId="{20414595-F626-43C5-B1E1-4E7C30F67971}" srcId="{1110A185-921A-46DE-8ECB-38FD83560415}" destId="{91ED4949-8061-44CE-8129-A22A7D8C8741}" srcOrd="1" destOrd="0" parTransId="{E2F1FCE9-E106-429A-8219-1706259911B3}" sibTransId="{78DACA86-30D9-4FB0-868E-7C009B9552DC}"/>
    <dgm:cxn modelId="{BEC33A92-F8FC-4D48-A562-127D87E224E8}" type="presOf" srcId="{91ED4949-8061-44CE-8129-A22A7D8C8741}" destId="{52C9E726-8476-48AB-AA1A-3E04A1F5A4A6}" srcOrd="0" destOrd="0" presId="urn:microsoft.com/office/officeart/2008/layout/PictureAccentList"/>
    <dgm:cxn modelId="{BE2B5C10-9946-4B66-A340-CF7DCA44566E}" type="presOf" srcId="{4F67BB2E-C306-496D-9555-2F7B0BDCD20A}" destId="{5282B4F1-AFDF-46D6-8357-B741FA3F027B}" srcOrd="0" destOrd="0" presId="urn:microsoft.com/office/officeart/2008/layout/PictureAccentList"/>
    <dgm:cxn modelId="{0C2C44D9-AD79-4094-AE34-27AE03E15D94}" srcId="{4F67BB2E-C306-496D-9555-2F7B0BDCD20A}" destId="{1110A185-921A-46DE-8ECB-38FD83560415}" srcOrd="0" destOrd="0" parTransId="{BF435A9B-F838-4917-ABE4-FACF5B3F5E1B}" sibTransId="{5634D42E-7FC0-4A63-A508-5A94599FF218}"/>
    <dgm:cxn modelId="{17D81E65-9704-4544-8033-A8B9B37C84DF}" type="presOf" srcId="{716B0B72-2944-4722-9FF9-546615DC5DDA}" destId="{8DA08C78-EF69-4E39-9B17-C2216F4269F2}" srcOrd="0" destOrd="0" presId="urn:microsoft.com/office/officeart/2008/layout/PictureAccentList"/>
    <dgm:cxn modelId="{0D3B0655-40BC-446A-8971-B4B178D3BF9C}" srcId="{1110A185-921A-46DE-8ECB-38FD83560415}" destId="{65461F19-5D03-4A70-914B-F823658E7848}" srcOrd="2" destOrd="0" parTransId="{53D230F6-4197-49ED-9A75-10DF62D40F68}" sibTransId="{61926471-6265-4DB9-906F-09EDB78BC511}"/>
    <dgm:cxn modelId="{50783E67-6229-4D3B-BD2B-314B955CEBAA}" srcId="{1110A185-921A-46DE-8ECB-38FD83560415}" destId="{422C85B2-D3DB-4698-9087-6BBF3D2D7742}" srcOrd="0" destOrd="0" parTransId="{5390CEF4-82F5-4841-B847-480C80F2EEBC}" sibTransId="{B10E152C-EDF8-47F1-9ADA-E0229E6A41EF}"/>
    <dgm:cxn modelId="{9A026253-4344-431E-90C5-29BA8D3F6027}" type="presOf" srcId="{65461F19-5D03-4A70-914B-F823658E7848}" destId="{5A8A4989-CC94-441D-851C-22EE7818F0D4}" srcOrd="0" destOrd="0" presId="urn:microsoft.com/office/officeart/2008/layout/PictureAccentList"/>
    <dgm:cxn modelId="{2AC550FB-B657-4373-A36B-683F6E9E88F9}" type="presParOf" srcId="{5282B4F1-AFDF-46D6-8357-B741FA3F027B}" destId="{144CB498-A06E-4BA4-8643-787350483B09}" srcOrd="0" destOrd="0" presId="urn:microsoft.com/office/officeart/2008/layout/PictureAccentList"/>
    <dgm:cxn modelId="{7B0C28CD-6E07-4BDA-A5D2-063AAE3DD7F3}" type="presParOf" srcId="{144CB498-A06E-4BA4-8643-787350483B09}" destId="{CBD95A7E-3EFC-4EFE-A2B4-C2BAE7378E74}" srcOrd="0" destOrd="0" presId="urn:microsoft.com/office/officeart/2008/layout/PictureAccentList"/>
    <dgm:cxn modelId="{9549CB02-E488-4DF4-A07E-1CEEC08E0E8A}" type="presParOf" srcId="{CBD95A7E-3EFC-4EFE-A2B4-C2BAE7378E74}" destId="{0DD78C0E-7E77-459E-99CB-8C8AA5EB0E3F}" srcOrd="0" destOrd="0" presId="urn:microsoft.com/office/officeart/2008/layout/PictureAccentList"/>
    <dgm:cxn modelId="{3EF2E4C6-2975-4127-8A2A-C810CF3D4AF7}" type="presParOf" srcId="{144CB498-A06E-4BA4-8643-787350483B09}" destId="{FC6DE6A2-93F4-455C-BE49-7B30DF2BCE60}" srcOrd="1" destOrd="0" presId="urn:microsoft.com/office/officeart/2008/layout/PictureAccentList"/>
    <dgm:cxn modelId="{899AF8AD-D99B-4473-851E-61DE3439270A}" type="presParOf" srcId="{FC6DE6A2-93F4-455C-BE49-7B30DF2BCE60}" destId="{31148271-8E62-40EE-A4D1-1535F697A375}" srcOrd="0" destOrd="0" presId="urn:microsoft.com/office/officeart/2008/layout/PictureAccentList"/>
    <dgm:cxn modelId="{361C60EA-DE98-4449-8A72-4B32E6080370}" type="presParOf" srcId="{31148271-8E62-40EE-A4D1-1535F697A375}" destId="{9A560E43-46FE-4E85-91A4-E6977134085A}" srcOrd="0" destOrd="0" presId="urn:microsoft.com/office/officeart/2008/layout/PictureAccentList"/>
    <dgm:cxn modelId="{6327DF75-6D61-41F5-B7BB-62BDC64CF536}" type="presParOf" srcId="{31148271-8E62-40EE-A4D1-1535F697A375}" destId="{E7F25B84-4CD2-4B09-A000-7CE537D4FA44}" srcOrd="1" destOrd="0" presId="urn:microsoft.com/office/officeart/2008/layout/PictureAccentList"/>
    <dgm:cxn modelId="{9DD2046B-A818-4AD7-AC03-71D22C3B9414}" type="presParOf" srcId="{FC6DE6A2-93F4-455C-BE49-7B30DF2BCE60}" destId="{6A124CEC-54FE-4D68-B783-2D4ACEA05983}" srcOrd="1" destOrd="0" presId="urn:microsoft.com/office/officeart/2008/layout/PictureAccentList"/>
    <dgm:cxn modelId="{7B99F714-CD13-4595-86AC-C4161E2389D1}" type="presParOf" srcId="{6A124CEC-54FE-4D68-B783-2D4ACEA05983}" destId="{D52A3042-5B5E-4C8C-BB8D-CFB5A0943C42}" srcOrd="0" destOrd="0" presId="urn:microsoft.com/office/officeart/2008/layout/PictureAccentList"/>
    <dgm:cxn modelId="{DC460D1F-B98E-4E72-8F0F-9C3F2BD37ACA}" type="presParOf" srcId="{6A124CEC-54FE-4D68-B783-2D4ACEA05983}" destId="{52C9E726-8476-48AB-AA1A-3E04A1F5A4A6}" srcOrd="1" destOrd="0" presId="urn:microsoft.com/office/officeart/2008/layout/PictureAccentList"/>
    <dgm:cxn modelId="{4BA6B1C1-9A12-4EEE-894A-948D0A8F32CE}" type="presParOf" srcId="{FC6DE6A2-93F4-455C-BE49-7B30DF2BCE60}" destId="{7790405B-F1C7-4CCB-85CA-8A742E389E9C}" srcOrd="2" destOrd="0" presId="urn:microsoft.com/office/officeart/2008/layout/PictureAccentList"/>
    <dgm:cxn modelId="{320C6C40-1B4C-45F8-A5CA-1250FCC26E19}" type="presParOf" srcId="{7790405B-F1C7-4CCB-85CA-8A742E389E9C}" destId="{52174612-4017-427D-BCC6-1AFF81789A0B}" srcOrd="0" destOrd="0" presId="urn:microsoft.com/office/officeart/2008/layout/PictureAccentList"/>
    <dgm:cxn modelId="{FFC384A9-F790-437B-9E77-3EFE468EC603}" type="presParOf" srcId="{7790405B-F1C7-4CCB-85CA-8A742E389E9C}" destId="{5A8A4989-CC94-441D-851C-22EE7818F0D4}" srcOrd="1" destOrd="0" presId="urn:microsoft.com/office/officeart/2008/layout/PictureAccentList"/>
    <dgm:cxn modelId="{89970AFC-0F79-479D-B911-D6C1FF7B37C6}" type="presParOf" srcId="{FC6DE6A2-93F4-455C-BE49-7B30DF2BCE60}" destId="{10CAF179-080D-4B30-B1F1-886D7F11F2D4}" srcOrd="3" destOrd="0" presId="urn:microsoft.com/office/officeart/2008/layout/PictureAccentList"/>
    <dgm:cxn modelId="{FC3C6C28-223F-41BB-8E70-E6E0843DF8B9}" type="presParOf" srcId="{10CAF179-080D-4B30-B1F1-886D7F11F2D4}" destId="{E968CC0B-2A46-4455-A0BE-A3A32167A77D}" srcOrd="0" destOrd="0" presId="urn:microsoft.com/office/officeart/2008/layout/PictureAccentList"/>
    <dgm:cxn modelId="{A936769F-BE48-449F-8A8F-F32BF6B87770}" type="presParOf" srcId="{10CAF179-080D-4B30-B1F1-886D7F11F2D4}" destId="{8DA08C78-EF69-4E39-9B17-C2216F4269F2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B16DBA-91B2-4210-8924-82C01C37CE8F}">
      <dsp:nvSpPr>
        <dsp:cNvPr id="0" name=""/>
        <dsp:cNvSpPr/>
      </dsp:nvSpPr>
      <dsp:spPr>
        <a:xfrm>
          <a:off x="786582" y="739931"/>
          <a:ext cx="4982236" cy="4982236"/>
        </a:xfrm>
        <a:prstGeom prst="blockArc">
          <a:avLst>
            <a:gd name="adj1" fmla="val 11880000"/>
            <a:gd name="adj2" fmla="val 16200000"/>
            <a:gd name="adj3" fmla="val 4634"/>
          </a:avLst>
        </a:prstGeom>
        <a:solidFill>
          <a:schemeClr val="accent3">
            <a:hueOff val="2375370"/>
            <a:satOff val="12794"/>
            <a:lumOff val="174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BBF7C-5B81-44FF-8917-204CA6EED96E}">
      <dsp:nvSpPr>
        <dsp:cNvPr id="0" name=""/>
        <dsp:cNvSpPr/>
      </dsp:nvSpPr>
      <dsp:spPr>
        <a:xfrm>
          <a:off x="794912" y="713794"/>
          <a:ext cx="4982236" cy="4982236"/>
        </a:xfrm>
        <a:prstGeom prst="blockArc">
          <a:avLst>
            <a:gd name="adj1" fmla="val 7574557"/>
            <a:gd name="adj2" fmla="val 11841246"/>
            <a:gd name="adj3" fmla="val 4634"/>
          </a:avLst>
        </a:prstGeom>
        <a:solidFill>
          <a:schemeClr val="accent3">
            <a:hueOff val="1781528"/>
            <a:satOff val="9595"/>
            <a:lumOff val="1308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D7940F-BF2C-434E-B919-5F9BA7AE9177}">
      <dsp:nvSpPr>
        <dsp:cNvPr id="0" name=""/>
        <dsp:cNvSpPr/>
      </dsp:nvSpPr>
      <dsp:spPr>
        <a:xfrm>
          <a:off x="808751" y="724014"/>
          <a:ext cx="4982236" cy="4982236"/>
        </a:xfrm>
        <a:prstGeom prst="blockArc">
          <a:avLst>
            <a:gd name="adj1" fmla="val 3278555"/>
            <a:gd name="adj2" fmla="val 7598860"/>
            <a:gd name="adj3" fmla="val 4634"/>
          </a:avLst>
        </a:prstGeom>
        <a:solidFill>
          <a:schemeClr val="accent3">
            <a:hueOff val="1187685"/>
            <a:satOff val="6397"/>
            <a:lumOff val="872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252050-5CCA-468B-ACE7-3023C3E1802D}">
      <dsp:nvSpPr>
        <dsp:cNvPr id="0" name=""/>
        <dsp:cNvSpPr/>
      </dsp:nvSpPr>
      <dsp:spPr>
        <a:xfrm>
          <a:off x="786582" y="739931"/>
          <a:ext cx="4982236" cy="4982236"/>
        </a:xfrm>
        <a:prstGeom prst="blockArc">
          <a:avLst>
            <a:gd name="adj1" fmla="val 20520000"/>
            <a:gd name="adj2" fmla="val 3240000"/>
            <a:gd name="adj3" fmla="val 4634"/>
          </a:avLst>
        </a:prstGeom>
        <a:solidFill>
          <a:schemeClr val="accent3">
            <a:hueOff val="593843"/>
            <a:satOff val="3198"/>
            <a:lumOff val="43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4F7E52-3C6F-44E2-8A43-CD9B7444F5B9}">
      <dsp:nvSpPr>
        <dsp:cNvPr id="0" name=""/>
        <dsp:cNvSpPr/>
      </dsp:nvSpPr>
      <dsp:spPr>
        <a:xfrm>
          <a:off x="786582" y="739931"/>
          <a:ext cx="4982236" cy="4982236"/>
        </a:xfrm>
        <a:prstGeom prst="blockArc">
          <a:avLst>
            <a:gd name="adj1" fmla="val 16200000"/>
            <a:gd name="adj2" fmla="val 20520000"/>
            <a:gd name="adj3" fmla="val 46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DFC846-425A-42C2-B37B-932918116BA8}">
      <dsp:nvSpPr>
        <dsp:cNvPr id="0" name=""/>
        <dsp:cNvSpPr/>
      </dsp:nvSpPr>
      <dsp:spPr>
        <a:xfrm>
          <a:off x="2268318" y="2449606"/>
          <a:ext cx="2018763" cy="156288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Дәстүрлі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563959" y="2678485"/>
        <a:ext cx="1427481" cy="1105127"/>
      </dsp:txXfrm>
    </dsp:sp>
    <dsp:sp modelId="{DF0141A3-2339-453B-9701-C8C119B14A79}">
      <dsp:nvSpPr>
        <dsp:cNvPr id="0" name=""/>
        <dsp:cNvSpPr/>
      </dsp:nvSpPr>
      <dsp:spPr>
        <a:xfrm>
          <a:off x="2342556" y="1944"/>
          <a:ext cx="1870288" cy="159142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Ата-аналар жиналысы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616453" y="235002"/>
        <a:ext cx="1322494" cy="1125304"/>
      </dsp:txXfrm>
    </dsp:sp>
    <dsp:sp modelId="{376AC74D-3765-47B8-A764-60E63ACB67F0}">
      <dsp:nvSpPr>
        <dsp:cNvPr id="0" name=""/>
        <dsp:cNvSpPr/>
      </dsp:nvSpPr>
      <dsp:spPr>
        <a:xfrm>
          <a:off x="4700570" y="1719761"/>
          <a:ext cx="1782853" cy="1518656"/>
        </a:xfrm>
        <a:prstGeom prst="ellipse">
          <a:avLst/>
        </a:prstGeom>
        <a:solidFill>
          <a:schemeClr val="accent3">
            <a:hueOff val="593843"/>
            <a:satOff val="3198"/>
            <a:lumOff val="43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Кеңестер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961663" y="1942163"/>
        <a:ext cx="1260667" cy="1073852"/>
      </dsp:txXfrm>
    </dsp:sp>
    <dsp:sp modelId="{B50B40AF-0459-4BF5-B533-2AD388982CE2}">
      <dsp:nvSpPr>
        <dsp:cNvPr id="0" name=""/>
        <dsp:cNvSpPr/>
      </dsp:nvSpPr>
      <dsp:spPr>
        <a:xfrm>
          <a:off x="3760788" y="4442704"/>
          <a:ext cx="1894452" cy="1514006"/>
        </a:xfrm>
        <a:prstGeom prst="ellipse">
          <a:avLst/>
        </a:prstGeom>
        <a:solidFill>
          <a:schemeClr val="accent3">
            <a:hueOff val="1187685"/>
            <a:satOff val="6397"/>
            <a:lumOff val="8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Сауалнама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038224" y="4664425"/>
        <a:ext cx="1339580" cy="1070564"/>
      </dsp:txXfrm>
    </dsp:sp>
    <dsp:sp modelId="{376F2C40-2F69-4033-AEEA-D44719817610}">
      <dsp:nvSpPr>
        <dsp:cNvPr id="0" name=""/>
        <dsp:cNvSpPr/>
      </dsp:nvSpPr>
      <dsp:spPr>
        <a:xfrm>
          <a:off x="964016" y="4320476"/>
          <a:ext cx="1766755" cy="1694039"/>
        </a:xfrm>
        <a:prstGeom prst="ellipse">
          <a:avLst/>
        </a:prstGeom>
        <a:solidFill>
          <a:schemeClr val="accent3">
            <a:hueOff val="1781528"/>
            <a:satOff val="9595"/>
            <a:lumOff val="130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Ашық есік күндері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222751" y="4568562"/>
        <a:ext cx="1249285" cy="1197867"/>
      </dsp:txXfrm>
    </dsp:sp>
    <dsp:sp modelId="{7FD11662-517D-4DBC-876A-36F27D73ED91}">
      <dsp:nvSpPr>
        <dsp:cNvPr id="0" name=""/>
        <dsp:cNvSpPr/>
      </dsp:nvSpPr>
      <dsp:spPr>
        <a:xfrm>
          <a:off x="-74711" y="1717820"/>
          <a:ext cx="2076233" cy="1522536"/>
        </a:xfrm>
        <a:prstGeom prst="ellipse">
          <a:avLst/>
        </a:prstGeom>
        <a:solidFill>
          <a:schemeClr val="accent3">
            <a:hueOff val="2375370"/>
            <a:satOff val="12794"/>
            <a:lumOff val="174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Тренингтер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29346" y="1940790"/>
        <a:ext cx="1468119" cy="10765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DD62E-ACDB-4022-835B-8AF781D84534}">
      <dsp:nvSpPr>
        <dsp:cNvPr id="0" name=""/>
        <dsp:cNvSpPr/>
      </dsp:nvSpPr>
      <dsp:spPr>
        <a:xfrm>
          <a:off x="1143129" y="561313"/>
          <a:ext cx="5260279" cy="5139127"/>
        </a:xfrm>
        <a:prstGeom prst="blockArc">
          <a:avLst>
            <a:gd name="adj1" fmla="val 11895903"/>
            <a:gd name="adj2" fmla="val 16168877"/>
            <a:gd name="adj3" fmla="val 4641"/>
          </a:avLst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0D5F93-E88F-49E3-A39A-C59EB1ADA245}">
      <dsp:nvSpPr>
        <dsp:cNvPr id="0" name=""/>
        <dsp:cNvSpPr/>
      </dsp:nvSpPr>
      <dsp:spPr>
        <a:xfrm>
          <a:off x="1385314" y="520787"/>
          <a:ext cx="4930895" cy="4930895"/>
        </a:xfrm>
        <a:prstGeom prst="blockArc">
          <a:avLst>
            <a:gd name="adj1" fmla="val 7883173"/>
            <a:gd name="adj2" fmla="val 11488460"/>
            <a:gd name="adj3" fmla="val 4641"/>
          </a:avLst>
        </a:prstGeom>
        <a:solidFill>
          <a:schemeClr val="accent2">
            <a:hueOff val="-9476516"/>
            <a:satOff val="15973"/>
            <a:lumOff val="-195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37A210-43B2-4E71-A423-B5B49F20FE45}">
      <dsp:nvSpPr>
        <dsp:cNvPr id="0" name=""/>
        <dsp:cNvSpPr/>
      </dsp:nvSpPr>
      <dsp:spPr>
        <a:xfrm>
          <a:off x="1602029" y="730953"/>
          <a:ext cx="4930895" cy="4930895"/>
        </a:xfrm>
        <a:prstGeom prst="blockArc">
          <a:avLst>
            <a:gd name="adj1" fmla="val 2989977"/>
            <a:gd name="adj2" fmla="val 8283634"/>
            <a:gd name="adj3" fmla="val 4641"/>
          </a:avLst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CEB8A-1969-403E-A87D-50D2B7B39531}">
      <dsp:nvSpPr>
        <dsp:cNvPr id="0" name=""/>
        <dsp:cNvSpPr/>
      </dsp:nvSpPr>
      <dsp:spPr>
        <a:xfrm>
          <a:off x="954076" y="487470"/>
          <a:ext cx="6227080" cy="5074927"/>
        </a:xfrm>
        <a:prstGeom prst="blockArc">
          <a:avLst>
            <a:gd name="adj1" fmla="val 20184811"/>
            <a:gd name="adj2" fmla="val 3030019"/>
            <a:gd name="adj3" fmla="val 4641"/>
          </a:avLst>
        </a:prstGeom>
        <a:solidFill>
          <a:schemeClr val="accent2">
            <a:hueOff val="-3158839"/>
            <a:satOff val="5324"/>
            <a:lumOff val="-652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56793E-7624-42CE-B105-3AD2D108949B}">
      <dsp:nvSpPr>
        <dsp:cNvPr id="0" name=""/>
        <dsp:cNvSpPr/>
      </dsp:nvSpPr>
      <dsp:spPr>
        <a:xfrm>
          <a:off x="1888174" y="496139"/>
          <a:ext cx="4930895" cy="4930895"/>
        </a:xfrm>
        <a:prstGeom prst="blockArc">
          <a:avLst>
            <a:gd name="adj1" fmla="val 15701177"/>
            <a:gd name="adj2" fmla="val 20073147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312530-0B43-4874-AE3F-3803319F3CBC}">
      <dsp:nvSpPr>
        <dsp:cNvPr id="0" name=""/>
        <dsp:cNvSpPr/>
      </dsp:nvSpPr>
      <dsp:spPr>
        <a:xfrm>
          <a:off x="3096357" y="2217505"/>
          <a:ext cx="2000281" cy="17227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Дәстүрлі емес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389291" y="2469794"/>
        <a:ext cx="1414413" cy="1218161"/>
      </dsp:txXfrm>
    </dsp:sp>
    <dsp:sp modelId="{549720E2-B3AC-4FA4-98F3-7DC73BA508DB}">
      <dsp:nvSpPr>
        <dsp:cNvPr id="0" name=""/>
        <dsp:cNvSpPr/>
      </dsp:nvSpPr>
      <dsp:spPr>
        <a:xfrm>
          <a:off x="2840670" y="-44224"/>
          <a:ext cx="1902853" cy="17177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Ток-шоу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3119336" y="207336"/>
        <a:ext cx="1345521" cy="1214640"/>
      </dsp:txXfrm>
    </dsp:sp>
    <dsp:sp modelId="{732A09F2-301B-4564-8A96-3CB11F8EE5EC}">
      <dsp:nvSpPr>
        <dsp:cNvPr id="0" name=""/>
        <dsp:cNvSpPr/>
      </dsp:nvSpPr>
      <dsp:spPr>
        <a:xfrm>
          <a:off x="5400602" y="1373269"/>
          <a:ext cx="1828584" cy="1579059"/>
        </a:xfrm>
        <a:prstGeom prst="ellipse">
          <a:avLst/>
        </a:prstGeom>
        <a:solidFill>
          <a:schemeClr val="accent2">
            <a:hueOff val="-3158839"/>
            <a:satOff val="5324"/>
            <a:lumOff val="-65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Шығарма-шылық </a:t>
          </a:r>
          <a:r>
            <a:rPr lang="kk-KZ" sz="1600" b="1" kern="1200" dirty="0" smtClean="0">
              <a:solidFill>
                <a:schemeClr val="tx1"/>
              </a:solidFill>
            </a:rPr>
            <a:t>сағаттар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5668392" y="1604517"/>
        <a:ext cx="1293004" cy="1116563"/>
      </dsp:txXfrm>
    </dsp:sp>
    <dsp:sp modelId="{8D739A43-0B3E-45D6-B5E5-8670F45F0296}">
      <dsp:nvSpPr>
        <dsp:cNvPr id="0" name=""/>
        <dsp:cNvSpPr/>
      </dsp:nvSpPr>
      <dsp:spPr>
        <a:xfrm>
          <a:off x="4608519" y="4136694"/>
          <a:ext cx="2062294" cy="1695954"/>
        </a:xfrm>
        <a:prstGeom prst="ellipse">
          <a:avLst/>
        </a:prstGeom>
        <a:solidFill>
          <a:schemeClr val="accent2">
            <a:hueOff val="-6317677"/>
            <a:satOff val="10648"/>
            <a:lumOff val="-130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Педагогика-лық </a:t>
          </a:r>
          <a:r>
            <a:rPr lang="kk-KZ" sz="1600" b="1" kern="1200" dirty="0" smtClean="0">
              <a:solidFill>
                <a:schemeClr val="tx1"/>
              </a:solidFill>
            </a:rPr>
            <a:t>қонақ бөлмесі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910535" y="4385061"/>
        <a:ext cx="1458262" cy="1199220"/>
      </dsp:txXfrm>
    </dsp:sp>
    <dsp:sp modelId="{30C232EE-52ED-4089-A82E-63BBC29B7E1F}">
      <dsp:nvSpPr>
        <dsp:cNvPr id="0" name=""/>
        <dsp:cNvSpPr/>
      </dsp:nvSpPr>
      <dsp:spPr>
        <a:xfrm>
          <a:off x="1296148" y="3888432"/>
          <a:ext cx="1997593" cy="1730951"/>
        </a:xfrm>
        <a:prstGeom prst="ellipse">
          <a:avLst/>
        </a:prstGeom>
        <a:solidFill>
          <a:schemeClr val="accent2">
            <a:hueOff val="-9476516"/>
            <a:satOff val="15973"/>
            <a:lumOff val="-195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Тәтті шай кештері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1588689" y="4141924"/>
        <a:ext cx="1412511" cy="1223967"/>
      </dsp:txXfrm>
    </dsp:sp>
    <dsp:sp modelId="{37300CFD-DA92-4DDF-87D5-F7481DCE5B9A}">
      <dsp:nvSpPr>
        <dsp:cNvPr id="0" name=""/>
        <dsp:cNvSpPr/>
      </dsp:nvSpPr>
      <dsp:spPr>
        <a:xfrm>
          <a:off x="589354" y="1623663"/>
          <a:ext cx="1875294" cy="1688707"/>
        </a:xfrm>
        <a:prstGeom prst="ellipse">
          <a:avLst/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</a:rPr>
            <a:t>Дөңгелек үстел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863984" y="1870968"/>
        <a:ext cx="1326034" cy="1194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4732B1-935C-44FE-B0EC-FEFE5419E687}">
      <dsp:nvSpPr>
        <dsp:cNvPr id="0" name=""/>
        <dsp:cNvSpPr/>
      </dsp:nvSpPr>
      <dsp:spPr>
        <a:xfrm>
          <a:off x="0" y="0"/>
          <a:ext cx="7920880" cy="626469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3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Ата-аналармен  </a:t>
          </a:r>
          <a:r>
            <a:rPr lang="kk-KZ" sz="3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жасалатын          қарым-қатынас </a:t>
          </a:r>
          <a:r>
            <a:rPr lang="kk-KZ" sz="360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түрлері</a:t>
          </a:r>
          <a:endParaRPr lang="ru-RU" sz="360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7920880" cy="1879408"/>
      </dsp:txXfrm>
    </dsp:sp>
    <dsp:sp modelId="{357077A3-B632-452D-90BD-9756DD48CAC5}">
      <dsp:nvSpPr>
        <dsp:cNvPr id="0" name=""/>
        <dsp:cNvSpPr/>
      </dsp:nvSpPr>
      <dsp:spPr>
        <a:xfrm>
          <a:off x="792087" y="1728195"/>
          <a:ext cx="6336704" cy="9126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мәдениетті болу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18817" y="1754925"/>
        <a:ext cx="6283244" cy="859172"/>
      </dsp:txXfrm>
    </dsp:sp>
    <dsp:sp modelId="{73E9211F-5563-4B51-9D88-EC2A0C4C8610}">
      <dsp:nvSpPr>
        <dsp:cNvPr id="0" name=""/>
        <dsp:cNvSpPr/>
      </dsp:nvSpPr>
      <dsp:spPr>
        <a:xfrm>
          <a:off x="792087" y="2880321"/>
          <a:ext cx="6336704" cy="912632"/>
        </a:xfrm>
        <a:prstGeom prst="roundRect">
          <a:avLst>
            <a:gd name="adj" fmla="val 10000"/>
          </a:avLst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достық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18817" y="2907051"/>
        <a:ext cx="6283244" cy="859172"/>
      </dsp:txXfrm>
    </dsp:sp>
    <dsp:sp modelId="{3154235A-C83B-4BC8-8B10-4F86BCE975CB}">
      <dsp:nvSpPr>
        <dsp:cNvPr id="0" name=""/>
        <dsp:cNvSpPr/>
      </dsp:nvSpPr>
      <dsp:spPr>
        <a:xfrm>
          <a:off x="792087" y="3960440"/>
          <a:ext cx="6336704" cy="912632"/>
        </a:xfrm>
        <a:prstGeom prst="roundRect">
          <a:avLst>
            <a:gd name="adj" fmla="val 10000"/>
          </a:avLst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өзара сыйластық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18817" y="3987170"/>
        <a:ext cx="6283244" cy="859172"/>
      </dsp:txXfrm>
    </dsp:sp>
    <dsp:sp modelId="{BADE1A2F-E67B-4906-BAC9-2D1B73D48ACD}">
      <dsp:nvSpPr>
        <dsp:cNvPr id="0" name=""/>
        <dsp:cNvSpPr/>
      </dsp:nvSpPr>
      <dsp:spPr>
        <a:xfrm>
          <a:off x="792087" y="5038675"/>
          <a:ext cx="6336704" cy="912632"/>
        </a:xfrm>
        <a:prstGeom prst="roundRect">
          <a:avLst>
            <a:gd name="adj" fmla="val 10000"/>
          </a:avLst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бір –бірін құрметтеу</a:t>
          </a:r>
          <a:endParaRPr lang="ru-RU" sz="28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18817" y="5065405"/>
        <a:ext cx="6283244" cy="8591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78C0E-7E77-459E-99CB-8C8AA5EB0E3F}">
      <dsp:nvSpPr>
        <dsp:cNvPr id="0" name=""/>
        <dsp:cNvSpPr/>
      </dsp:nvSpPr>
      <dsp:spPr>
        <a:xfrm>
          <a:off x="1162465" y="72009"/>
          <a:ext cx="5879703" cy="1094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Педагогтің ата-аналармен қашықтықтан жүргізілетін жұмыс түрлері: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1194536" y="104080"/>
        <a:ext cx="5815561" cy="1030855"/>
      </dsp:txXfrm>
    </dsp:sp>
    <dsp:sp modelId="{9A560E43-46FE-4E85-91A4-E6977134085A}">
      <dsp:nvSpPr>
        <dsp:cNvPr id="0" name=""/>
        <dsp:cNvSpPr/>
      </dsp:nvSpPr>
      <dsp:spPr>
        <a:xfrm>
          <a:off x="1133772" y="1293534"/>
          <a:ext cx="1094997" cy="1094997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F25B84-4CD2-4B09-A000-7CE537D4FA44}">
      <dsp:nvSpPr>
        <dsp:cNvPr id="0" name=""/>
        <dsp:cNvSpPr/>
      </dsp:nvSpPr>
      <dsp:spPr>
        <a:xfrm>
          <a:off x="2294469" y="1293534"/>
          <a:ext cx="4719005" cy="1094997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Жарнамалық буклеттер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2347932" y="1346997"/>
        <a:ext cx="4612079" cy="988071"/>
      </dsp:txXfrm>
    </dsp:sp>
    <dsp:sp modelId="{D52A3042-5B5E-4C8C-BB8D-CFB5A0943C42}">
      <dsp:nvSpPr>
        <dsp:cNvPr id="0" name=""/>
        <dsp:cNvSpPr/>
      </dsp:nvSpPr>
      <dsp:spPr>
        <a:xfrm>
          <a:off x="1133772" y="2519931"/>
          <a:ext cx="1094997" cy="1094997"/>
        </a:xfrm>
        <a:prstGeom prst="roundRect">
          <a:avLst>
            <a:gd name="adj" fmla="val 16670"/>
          </a:avLst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C9E726-8476-48AB-AA1A-3E04A1F5A4A6}">
      <dsp:nvSpPr>
        <dsp:cNvPr id="0" name=""/>
        <dsp:cNvSpPr/>
      </dsp:nvSpPr>
      <dsp:spPr>
        <a:xfrm>
          <a:off x="2314619" y="2592289"/>
          <a:ext cx="4719005" cy="1094997"/>
        </a:xfrm>
        <a:prstGeom prst="roundRect">
          <a:avLst>
            <a:gd name="adj" fmla="val 16670"/>
          </a:avLst>
        </a:prstGeom>
        <a:solidFill>
          <a:schemeClr val="accent2">
            <a:hueOff val="-4211785"/>
            <a:satOff val="7099"/>
            <a:lumOff val="-86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Ата-аналар бұрышын безендіру</a:t>
          </a:r>
          <a:endParaRPr lang="ru-RU" sz="1600" b="1" kern="1200" dirty="0"/>
        </a:p>
      </dsp:txBody>
      <dsp:txXfrm>
        <a:off x="2368082" y="2645752"/>
        <a:ext cx="4612079" cy="988071"/>
      </dsp:txXfrm>
    </dsp:sp>
    <dsp:sp modelId="{52174612-4017-427D-BCC6-1AFF81789A0B}">
      <dsp:nvSpPr>
        <dsp:cNvPr id="0" name=""/>
        <dsp:cNvSpPr/>
      </dsp:nvSpPr>
      <dsp:spPr>
        <a:xfrm>
          <a:off x="1133772" y="3746328"/>
          <a:ext cx="1094997" cy="1094997"/>
        </a:xfrm>
        <a:prstGeom prst="roundRect">
          <a:avLst>
            <a:gd name="adj" fmla="val 16670"/>
          </a:avLst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A4989-CC94-441D-851C-22EE7818F0D4}">
      <dsp:nvSpPr>
        <dsp:cNvPr id="0" name=""/>
        <dsp:cNvSpPr/>
      </dsp:nvSpPr>
      <dsp:spPr>
        <a:xfrm>
          <a:off x="2314619" y="3744412"/>
          <a:ext cx="4719005" cy="1094997"/>
        </a:xfrm>
        <a:prstGeom prst="roundRect">
          <a:avLst>
            <a:gd name="adj" fmla="val 16670"/>
          </a:avLst>
        </a:prstGeom>
        <a:solidFill>
          <a:schemeClr val="accent2">
            <a:hueOff val="-8423570"/>
            <a:satOff val="14198"/>
            <a:lumOff val="-173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Балабақша сайтына ақпарат жариялау</a:t>
          </a:r>
          <a:endParaRPr lang="ru-RU" sz="1800" b="1" kern="1200" dirty="0"/>
        </a:p>
      </dsp:txBody>
      <dsp:txXfrm>
        <a:off x="2368082" y="3797875"/>
        <a:ext cx="4612079" cy="988071"/>
      </dsp:txXfrm>
    </dsp:sp>
    <dsp:sp modelId="{E968CC0B-2A46-4455-A0BE-A3A32167A77D}">
      <dsp:nvSpPr>
        <dsp:cNvPr id="0" name=""/>
        <dsp:cNvSpPr/>
      </dsp:nvSpPr>
      <dsp:spPr>
        <a:xfrm>
          <a:off x="1133772" y="4972726"/>
          <a:ext cx="1094997" cy="1094997"/>
        </a:xfrm>
        <a:prstGeom prst="roundRect">
          <a:avLst>
            <a:gd name="adj" fmla="val 16670"/>
          </a:avLst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08C78-EF69-4E39-9B17-C2216F4269F2}">
      <dsp:nvSpPr>
        <dsp:cNvPr id="0" name=""/>
        <dsp:cNvSpPr/>
      </dsp:nvSpPr>
      <dsp:spPr>
        <a:xfrm>
          <a:off x="2294469" y="4972726"/>
          <a:ext cx="4719005" cy="1094997"/>
        </a:xfrm>
        <a:prstGeom prst="roundRect">
          <a:avLst>
            <a:gd name="adj" fmla="val 16670"/>
          </a:avLst>
        </a:prstGeom>
        <a:solidFill>
          <a:schemeClr val="accent2">
            <a:hueOff val="-12635355"/>
            <a:satOff val="21297"/>
            <a:lumOff val="-26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Ата-аналармен әлеуметтік желісі арқылы тілдесу</a:t>
          </a:r>
          <a:endParaRPr lang="ru-RU" sz="1600" b="1" kern="1200" dirty="0"/>
        </a:p>
      </dsp:txBody>
      <dsp:txXfrm>
        <a:off x="2347932" y="5026189"/>
        <a:ext cx="4612079" cy="988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98%D0%BC%D0%B0%D0%BD%D0%B4%D1%8B%D0%BB%D1%8B%D2%9B" TargetMode="External"/><Relationship Id="rId2" Type="http://schemas.openxmlformats.org/officeDocument/2006/relationships/hyperlink" Target="https://kk.wikipedia.org/wiki/%D3%98%D0%B4%D0%B5%D0%BF%D1%82%D1%96%D0%BB%D1%96%D0%BA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kk.wikipedia.org/wiki/%D0%9A%D3%A9%D0%B7%D2%9B%D0%B0%D1%80%D0%B0%D1%81" TargetMode="External"/><Relationship Id="rId4" Type="http://schemas.openxmlformats.org/officeDocument/2006/relationships/hyperlink" Target="https://kk.wikipedia.org/wiki/%D0%86%D0%B7%D0%B5%D1%82%D1%82%D1%96%D0%BB%D1%96%D0%B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908720"/>
            <a:ext cx="6172200" cy="4464496"/>
          </a:xfrm>
        </p:spPr>
        <p:txBody>
          <a:bodyPr>
            <a:normAutofit/>
          </a:bodyPr>
          <a:lstStyle/>
          <a:p>
            <a:pPr algn="ctr"/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«Мектепке </a:t>
            </a: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дейінгі  білім беру ұйымында </a:t>
            </a: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педагогтің  ата-аналармен</a:t>
            </a:r>
            <a:b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қарым-қатынасы»    </a:t>
            </a:r>
            <a:b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кеңес</a:t>
            </a:r>
            <a:b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  <a: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Идрисова Қ.Ғ</a:t>
            </a:r>
            <a:br>
              <a:rPr lang="kk-KZ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84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60648"/>
            <a:ext cx="6172200" cy="4757914"/>
          </a:xfrm>
        </p:spPr>
        <p:txBody>
          <a:bodyPr>
            <a:normAutofit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1988840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kk-KZ" sz="4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Назарларыңызға рақмет!</a:t>
            </a:r>
            <a:endParaRPr lang="ru-RU" sz="4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3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92581637"/>
              </p:ext>
            </p:extLst>
          </p:nvPr>
        </p:nvGraphicFramePr>
        <p:xfrm>
          <a:off x="2195736" y="332656"/>
          <a:ext cx="640871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688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843808" y="350106"/>
            <a:ext cx="59766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Ата-аналар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жиналысы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тәртібі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сапасы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демалыс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уақытты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кеңестер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жетістігі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шығармашылығы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«Тренингтер»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ойын арқылы қызығушықты оятып, шаршағанды басатын, бір- біріне деген сыйластық, кішіпейілдікке,белсенділікке тәрбиелеу</a:t>
            </a:r>
          </a:p>
          <a:p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«Ашық есік күні»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Ұйымдастырылған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іс әрекетке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ертеңгілікке, ойын- сауыққа қатысу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«Кеңестер»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–топтың жас ерекшеліге сай беріледі.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«Гипербелсенді бала», «Аутизм белгілері», «Ашушаң бала», «1-5 жас ерекшеліктер» т,б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«Сауалнама» -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Отбасы жағдайын зерттеу үшін.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1454746" y="854162"/>
            <a:ext cx="1296144" cy="504056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454746" y="3207519"/>
            <a:ext cx="1296144" cy="504056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474937" y="4077072"/>
            <a:ext cx="1296144" cy="504056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454746" y="2248508"/>
            <a:ext cx="1296144" cy="5040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052" y="5229200"/>
            <a:ext cx="1322387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41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086853607"/>
              </p:ext>
            </p:extLst>
          </p:nvPr>
        </p:nvGraphicFramePr>
        <p:xfrm>
          <a:off x="1187624" y="332656"/>
          <a:ext cx="7560840" cy="5992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924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313320"/>
            <a:ext cx="619268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«Ток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шоу» 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ағылшын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аударғанда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talk show»,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сөйлейтін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шоу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 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мағынаға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шоу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жанрындағы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бағдарламаларда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студияға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жиналып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аясында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пікір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алмасып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«Дөңгелек үстел» -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Ата-аналармен, педагогтер арасындағы  тақырыпты өзара тиімді әдістермен  шешу үшін ұйымдастырылады.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«Тәтті шай кештері» -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Дастархан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басынан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дәм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татып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бір-бірімен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әңгімелеседі.Кезекті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сұрақтар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шешіп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ойындар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ойнатылады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«Шығармашылық сағаттар»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ата-аналармен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педагогтер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бірлесіп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пысықтау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өткізілетін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заманауи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«Педагогикалық қонақ бөлмесі»-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жеке немесе топтық кеңес ұйымдастыруға болады.Ата-анармен, педагогтар арасындағы туындаған мәселерді шешу, өзара әңгімелесу арқылы бір мәмлеге жету үшін ұйымдастырылады.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370162" y="764704"/>
            <a:ext cx="1296144" cy="504056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1351584" y="2136887"/>
            <a:ext cx="1296144" cy="5040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1403648" y="3323723"/>
            <a:ext cx="1296144" cy="504056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351584" y="4437112"/>
            <a:ext cx="1296144" cy="504056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351584" y="5445224"/>
            <a:ext cx="1296144" cy="5040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99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38835292"/>
              </p:ext>
            </p:extLst>
          </p:nvPr>
        </p:nvGraphicFramePr>
        <p:xfrm>
          <a:off x="539552" y="260648"/>
          <a:ext cx="792088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238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право 7"/>
          <p:cNvSpPr/>
          <p:nvPr/>
        </p:nvSpPr>
        <p:spPr>
          <a:xfrm>
            <a:off x="667991" y="980728"/>
            <a:ext cx="1296144" cy="504056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755576" y="5013176"/>
            <a:ext cx="1296144" cy="504056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683568" y="3068960"/>
            <a:ext cx="1296144" cy="50405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051720" y="512676"/>
            <a:ext cx="67687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Мәдениеттілік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асыл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қасиеттерінің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көрінісі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 tooltip="Әдептілік"/>
              </a:rPr>
              <a:t>дептілік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3" tooltip="Имандылық"/>
              </a:rPr>
              <a:t>имандылық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4" tooltip="Ізеттілік"/>
              </a:rPr>
              <a:t>ізеттілік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ұғымдары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Топта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әдепті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әдеппен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айқайламау,бір-бірлеріне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ренжімеу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«Достық»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педагогтердің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бір-біріне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қалтқысыз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сеніп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мүдделі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  <a:hlinkClick r:id="rId5" tooltip="Көзқарас"/>
              </a:rPr>
              <a:t>көзқараста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қасиеті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Достар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жауапкершілік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қамқорлықпен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бір-біріне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болу.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Бір-біріне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болу.</a:t>
            </a: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>
              <a:latin typeface="Times New Roman" pitchFamily="18" charset="0"/>
              <a:cs typeface="Times New Roman" pitchFamily="18" charset="0"/>
            </a:endParaRPr>
          </a:p>
          <a:p>
            <a:endParaRPr lang="kk-KZ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«Бір- бірімізді құрметтеу»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Ата-аналармен,педагогтер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біріне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құрмет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ілтипатпен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мейірімді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сыпайы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болу.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Үлкенді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сыйлау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75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86709123"/>
              </p:ext>
            </p:extLst>
          </p:nvPr>
        </p:nvGraphicFramePr>
        <p:xfrm>
          <a:off x="457200" y="404664"/>
          <a:ext cx="8147248" cy="6069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2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47667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cf.ppt-online.org/files/slide/m/mqrLPSgcyQpXoR7tn8A3b4UMCEjJNKDVlIZGFW/slide-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384"/>
            <a:ext cx="9144000" cy="706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2488796" y="1916832"/>
            <a:ext cx="4243444" cy="3240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83147" y="2852936"/>
            <a:ext cx="20547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Топтың алтын ережесі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11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881</TotalTime>
  <Words>188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«Мектепке дейінгі  білім беру ұйымында педагогтің  ата-аналармен  қарым-қатынасы»     кеңес                                  Педагог-психолог: Идрисова Қ.Ғ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37</cp:revision>
  <dcterms:created xsi:type="dcterms:W3CDTF">2024-02-09T04:33:51Z</dcterms:created>
  <dcterms:modified xsi:type="dcterms:W3CDTF">2024-02-13T06:21:18Z</dcterms:modified>
</cp:coreProperties>
</file>