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3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0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1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9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7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B96EF-15BD-433D-9C1E-1F50BF2BC194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E985-0F88-4B4B-B55A-27A8C089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8085" y="762130"/>
            <a:ext cx="4437017" cy="7885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6515" y="940524"/>
            <a:ext cx="1045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i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«Ұлттық ойын – рухани мұра»</a:t>
            </a:r>
            <a:endParaRPr lang="ru-RU" sz="5400" i="1" dirty="0">
              <a:solidFill>
                <a:srgbClr val="00B0F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4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47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0011" y="1356318"/>
            <a:ext cx="62962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ойындардың тәрбиелік мәнің түсіндіру.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жас тобына сәйкес ұлттық ойындарды қолдану жолдарын көрсету.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Педагогтарға тәжірибелік әдістер ұсыну.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Міндеттері: 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қимыл-қозғалысын дамыту.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дәстүрге қызығушылығын арттыру.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Ұжымда ойнау, достық қарым-қатынас қалыптастыру.</a:t>
            </a:r>
            <a:endParaRPr lang="ru-RU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B0F0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4446" y="583474"/>
            <a:ext cx="61395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B0F0"/>
                </a:solidFill>
              </a:rPr>
              <a:t>Кіші топ (2-3 жас)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«Ханталапай»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Мақсаты:</a:t>
            </a:r>
            <a:r>
              <a:rPr lang="kk-KZ" dirty="0">
                <a:solidFill>
                  <a:srgbClr val="00B0F0"/>
                </a:solidFill>
              </a:rPr>
              <a:t> зейінді дамыту, саусақ моторикасын, шапшаңдыққа баулиды.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Ойын барысы:</a:t>
            </a:r>
            <a:r>
              <a:rPr lang="kk-KZ" dirty="0">
                <a:solidFill>
                  <a:srgbClr val="00B0F0"/>
                </a:solidFill>
              </a:rPr>
              <a:t> балалар шеңберге отырады. Нұсқаушы: талапай ау, талапай табылды ойын алақай – деп асықтарды шашып жібереді.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«Қуырмаш»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Мақсаты: </a:t>
            </a:r>
            <a:r>
              <a:rPr lang="kk-KZ" dirty="0">
                <a:solidFill>
                  <a:srgbClr val="00B0F0"/>
                </a:solidFill>
              </a:rPr>
              <a:t>саусақ моторикасын дамыту.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Ойын барысы: </a:t>
            </a:r>
            <a:r>
              <a:rPr lang="kk-KZ" dirty="0">
                <a:solidFill>
                  <a:srgbClr val="00B0F0"/>
                </a:solidFill>
              </a:rPr>
              <a:t>балалардың алақанымын мен ойнап халық өлеңімен бірге жүргізіледі.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dirty="0">
                <a:solidFill>
                  <a:srgbClr val="00B0F0"/>
                </a:solidFill>
              </a:rPr>
              <a:t>Алақаным ашылды, 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dirty="0">
                <a:solidFill>
                  <a:srgbClr val="00B0F0"/>
                </a:solidFill>
              </a:rPr>
              <a:t>Оған дәндер шашылды.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dirty="0">
                <a:solidFill>
                  <a:srgbClr val="00B0F0"/>
                </a:solidFill>
              </a:rPr>
              <a:t>Бір деп, алып санаймын,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dirty="0">
                <a:solidFill>
                  <a:srgbClr val="00B0F0"/>
                </a:solidFill>
              </a:rPr>
              <a:t>Екі деп мен жинаймын.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dirty="0">
                <a:solidFill>
                  <a:srgbClr val="00B0F0"/>
                </a:solidFill>
              </a:rPr>
              <a:t>Алақанды жабамын бір күлімдеп аламын.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«Асықты жасыру»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Мақсаты:</a:t>
            </a:r>
            <a:r>
              <a:rPr lang="kk-KZ" dirty="0">
                <a:solidFill>
                  <a:srgbClr val="00B0F0"/>
                </a:solidFill>
              </a:rPr>
              <a:t> кеңістікті бағдарлай білу. Зейіндерін дамыту.	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kk-KZ" b="1" dirty="0">
                <a:solidFill>
                  <a:srgbClr val="00B0F0"/>
                </a:solidFill>
              </a:rPr>
              <a:t>Ойын барысы:</a:t>
            </a:r>
            <a:r>
              <a:rPr lang="kk-KZ" dirty="0">
                <a:solidFill>
                  <a:srgbClr val="00B0F0"/>
                </a:solidFill>
              </a:rPr>
              <a:t> балалар асықты бір жерден екінші жерге апарып жасырады.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89" t="-1445" r="-289" b="1445"/>
          <a:stretch/>
        </p:blipFill>
        <p:spPr>
          <a:xfrm>
            <a:off x="313509" y="139338"/>
            <a:ext cx="3013166" cy="3013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2386667"/>
            <a:ext cx="3038884" cy="2025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9637"/>
            <a:ext cx="3418228" cy="2820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88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49" y="444137"/>
            <a:ext cx="67334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Ортаңғы топ (3-4 жас)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«Асау мәстек»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тепе-теңдік сақтау, ептілікті дамыту, тілдерін ойынға сәйкес дамыту.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барысы:</a:t>
            </a:r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керілген арқан бойымен мәстекке мініп отырады. Қолыңдағы қамшыларымен еңкейіп жердегі ормалды іліп алады немесе алға қарай қағып жібереді.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 екеніңді білейін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Ешкі сойып берейін 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Тақия алсаң еңкейіп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Құламасаң теңкейіп 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Ерлігіне сенейін.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шартын қабылдап ортаға шыққан бала: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Асау мәстек бұл болса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Үйретейін көріңіз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таяқ беріңіз! – леп таяқпен арқаннан асылып жердегі тақияны іліп алу керек.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«Түйілген орамал»	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Кеңістікті бағдарлай жүгіру ептілік шапшаңдықты дамыту.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барысы: </a:t>
            </a:r>
            <a:r>
              <a:rPr lang="kk-KZ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 бір, екі, үш деп дауыстайды, осы кезде баллар жан-жаққа бытырай қашады, ойын жүргізушісі қолында түйілген орамалы бар баланы қуалайды. Ол орамалды басқа біреуге лақтырады, қағып алған бала қаша жөнеледі, осылайша ойын жүргізіледі. Түйулі орамалды алғанша қуалай береді.</a:t>
            </a:r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80" y="612648"/>
            <a:ext cx="3944982" cy="3579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11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83829" y="718457"/>
            <a:ext cx="5364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 топ (4-5 жас)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«Шертпек»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 мөлшері, санауға, саусақ моторикасын, ептілікті дамыту.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барысы: </a:t>
            </a:r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Ойынға он балаға дейін қатыса алады, шерту сызығына асықты алшы, тейке, бүк, шік түрінде қойып әр бала шіктен бастап алшыға дейн 4 рет сұқ немесе ортаңғы саусақпен шерту мүмкіндігіне ие болады. Ойында әр бала жеке ұпай жинап, соныңда топтағы барлық баланың ұпайларын қосуға болады.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«Соқыр теке»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жүгіруге, тактилді сезінуге, тілдерін дамыту, ұжым болып ойнауға үйрету.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барысы:</a:t>
            </a:r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балалар дөңгелене тұрады. Бір баланың көзі байланып қойылады. Балалар: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Бота, бұзау, қозы, лақ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Қайда кетті құлыншақ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Соқыр теке бақ-бақ 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 іздеп тап-тап – деп тақпақтайды. Соқыр теке балаларды қуып ұстайды. Ұстап алған баланы тауып, атын атауға тырысады. Ұсталынған бала соқыр теке рөлін атқарады.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" y="95795"/>
            <a:ext cx="3075967" cy="2664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59" y="1968137"/>
            <a:ext cx="3076138" cy="271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" y="4058193"/>
            <a:ext cx="2908529" cy="2562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73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" y="1070883"/>
            <a:ext cx="51494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Мектепалды (5-6 жас)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 тас»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ептілігін дамыту.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«Қалашық», «Көкпар»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«Кім мерген эстафетасы»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барысы: </a:t>
            </a:r>
            <a:r>
              <a:rPr lang="kk-KZ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командада 4 ойыншы, 3 сақа болады. Әр топтың мәресіне 5 кеңей тігіледі. Бірінші ойыншы 3 сақаны алып  жүгіріп барып, 3 рет кеңейлерді дәлдеп атады да, сақаларды жинап алып екінші ойыншыға әкеліп береді осылай қалған үш ойыншы жалғастырады. Топтар жылдам және тигізген асықтарына қарай ұпай алады.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65" y="260860"/>
            <a:ext cx="3161211" cy="2857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451" y="3321218"/>
            <a:ext cx="3088276" cy="3088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03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52" y="2419727"/>
            <a:ext cx="7888908" cy="4438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8137" y="1045028"/>
            <a:ext cx="950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i="1" dirty="0">
                <a:solidFill>
                  <a:srgbClr val="00B0F0"/>
                </a:solidFill>
                <a:latin typeface="Sitka Text" panose="02000505000000020004" pitchFamily="2" charset="0"/>
              </a:rPr>
              <a:t>Назарларыңызға рақмет!</a:t>
            </a:r>
            <a:endParaRPr lang="ru-RU" sz="5400" i="1" dirty="0">
              <a:solidFill>
                <a:srgbClr val="00B0F0"/>
              </a:solidFill>
              <a:latin typeface="Sitka Tex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98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551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Bahnschrift SemiCondensed</vt:lpstr>
      <vt:lpstr>Calibri</vt:lpstr>
      <vt:lpstr>Calibri Light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Bolashak</dc:creator>
  <cp:lastModifiedBy>Пользователь</cp:lastModifiedBy>
  <cp:revision>6</cp:revision>
  <dcterms:created xsi:type="dcterms:W3CDTF">2026-03-16T10:50:52Z</dcterms:created>
  <dcterms:modified xsi:type="dcterms:W3CDTF">2026-03-17T10:31:08Z</dcterms:modified>
</cp:coreProperties>
</file>