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73" r:id="rId5"/>
    <p:sldId id="274" r:id="rId6"/>
    <p:sldId id="269" r:id="rId7"/>
    <p:sldId id="271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94660"/>
  </p:normalViewPr>
  <p:slideViewPr>
    <p:cSldViewPr>
      <p:cViewPr varScale="1">
        <p:scale>
          <a:sx n="83" d="100"/>
          <a:sy n="83" d="100"/>
        </p:scale>
        <p:origin x="-82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3BFB2A-3E46-44F0-A024-FAD1FA3B591A}" type="doc">
      <dgm:prSet loTypeId="urn:microsoft.com/office/officeart/2005/8/layout/chevron2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08F47513-0046-4382-9827-5E5E9E665B4C}">
      <dgm:prSet phldrT="[Текст]"/>
      <dgm:spPr/>
      <dgm:t>
        <a:bodyPr/>
        <a:lstStyle/>
        <a:p>
          <a:r>
            <a:rPr lang="kk-KZ" dirty="0" smtClean="0"/>
            <a:t>Өзін-өзі тану</a:t>
          </a:r>
          <a:endParaRPr lang="ru-RU" dirty="0"/>
        </a:p>
      </dgm:t>
    </dgm:pt>
    <dgm:pt modelId="{BEE0727D-A930-4468-85F6-B62951C37392}" type="parTrans" cxnId="{203367B3-EB01-4422-AEEA-AA6EBB0FAA25}">
      <dgm:prSet/>
      <dgm:spPr/>
      <dgm:t>
        <a:bodyPr/>
        <a:lstStyle/>
        <a:p>
          <a:endParaRPr lang="ru-RU"/>
        </a:p>
      </dgm:t>
    </dgm:pt>
    <dgm:pt modelId="{3284D581-A0CC-45DB-B282-724D3824B3F8}" type="sibTrans" cxnId="{203367B3-EB01-4422-AEEA-AA6EBB0FAA25}">
      <dgm:prSet/>
      <dgm:spPr/>
      <dgm:t>
        <a:bodyPr/>
        <a:lstStyle/>
        <a:p>
          <a:endParaRPr lang="ru-RU"/>
        </a:p>
      </dgm:t>
    </dgm:pt>
    <dgm:pt modelId="{DCC3193E-8D31-4F4B-BA7A-B3C7C929D59D}">
      <dgm:prSet phldrT="[Текст]"/>
      <dgm:spPr/>
      <dgm:t>
        <a:bodyPr/>
        <a:lstStyle/>
        <a:p>
          <a:r>
            <a:rPr lang="kk-KZ" dirty="0" smtClean="0"/>
            <a:t>Өзін-өзі басқару</a:t>
          </a:r>
          <a:endParaRPr lang="ru-RU" dirty="0"/>
        </a:p>
      </dgm:t>
    </dgm:pt>
    <dgm:pt modelId="{63779BC4-E380-46B2-A2F1-2E043D9BA689}" type="parTrans" cxnId="{755EA4C7-258D-4FBE-B4A5-A92A67AD3471}">
      <dgm:prSet/>
      <dgm:spPr/>
      <dgm:t>
        <a:bodyPr/>
        <a:lstStyle/>
        <a:p>
          <a:endParaRPr lang="ru-RU"/>
        </a:p>
      </dgm:t>
    </dgm:pt>
    <dgm:pt modelId="{C669E319-C328-4B6A-B91B-2752D45AC544}" type="sibTrans" cxnId="{755EA4C7-258D-4FBE-B4A5-A92A67AD3471}">
      <dgm:prSet/>
      <dgm:spPr/>
      <dgm:t>
        <a:bodyPr/>
        <a:lstStyle/>
        <a:p>
          <a:endParaRPr lang="ru-RU"/>
        </a:p>
      </dgm:t>
    </dgm:pt>
    <dgm:pt modelId="{32C44D10-28A1-4DF8-84C0-C5734260CBEE}">
      <dgm:prSet phldrT="[Текст]" custT="1"/>
      <dgm:spPr/>
      <dgm:t>
        <a:bodyPr/>
        <a:lstStyle/>
        <a:p>
          <a:r>
            <a:rPr lang="kk-KZ" sz="1050" dirty="0" smtClean="0">
              <a:latin typeface="Times New Roman" pitchFamily="18" charset="0"/>
              <a:cs typeface="Times New Roman" pitchFamily="18" charset="0"/>
            </a:rPr>
            <a:t>Қарым-қатынас басқару</a:t>
          </a:r>
          <a:endParaRPr lang="ru-RU" sz="1050" dirty="0">
            <a:latin typeface="Times New Roman" pitchFamily="18" charset="0"/>
            <a:cs typeface="Times New Roman" pitchFamily="18" charset="0"/>
          </a:endParaRPr>
        </a:p>
      </dgm:t>
    </dgm:pt>
    <dgm:pt modelId="{5FC9D400-97B9-4819-B4C2-EA31953321A7}" type="parTrans" cxnId="{E168E10A-7A1D-4993-808E-42CEF7797FFE}">
      <dgm:prSet/>
      <dgm:spPr/>
      <dgm:t>
        <a:bodyPr/>
        <a:lstStyle/>
        <a:p>
          <a:endParaRPr lang="ru-RU"/>
        </a:p>
      </dgm:t>
    </dgm:pt>
    <dgm:pt modelId="{52104E31-F914-40F0-96C6-FA85EB8D3F43}" type="sibTrans" cxnId="{E168E10A-7A1D-4993-808E-42CEF7797FFE}">
      <dgm:prSet/>
      <dgm:spPr/>
      <dgm:t>
        <a:bodyPr/>
        <a:lstStyle/>
        <a:p>
          <a:endParaRPr lang="ru-RU"/>
        </a:p>
      </dgm:t>
    </dgm:pt>
    <dgm:pt modelId="{51D29DE6-6AE1-4035-921D-65A106BBBCE9}">
      <dgm:prSet phldrT="[Текст]"/>
      <dgm:spPr/>
      <dgm:t>
        <a:bodyPr/>
        <a:lstStyle/>
        <a:p>
          <a:r>
            <a:rPr lang="kk-KZ" dirty="0" smtClean="0">
              <a:solidFill>
                <a:srgbClr val="002060"/>
              </a:solidFill>
            </a:rPr>
            <a:t>Эмоцияларды бақылау және стрестік жағдайларда сабырлы болу.</a:t>
          </a:r>
          <a:endParaRPr lang="ru-RU" dirty="0">
            <a:solidFill>
              <a:srgbClr val="002060"/>
            </a:solidFill>
          </a:endParaRPr>
        </a:p>
      </dgm:t>
    </dgm:pt>
    <dgm:pt modelId="{761E21CF-07E3-4421-990E-6AF62476CAEB}" type="parTrans" cxnId="{1EE15CFC-23FC-4881-B8D7-50141B5247F4}">
      <dgm:prSet/>
      <dgm:spPr/>
      <dgm:t>
        <a:bodyPr/>
        <a:lstStyle/>
        <a:p>
          <a:endParaRPr lang="ru-RU"/>
        </a:p>
      </dgm:t>
    </dgm:pt>
    <dgm:pt modelId="{81FD362C-AD36-4113-8E98-8D85936B4543}" type="sibTrans" cxnId="{1EE15CFC-23FC-4881-B8D7-50141B5247F4}">
      <dgm:prSet/>
      <dgm:spPr/>
      <dgm:t>
        <a:bodyPr/>
        <a:lstStyle/>
        <a:p>
          <a:endParaRPr lang="ru-RU"/>
        </a:p>
      </dgm:t>
    </dgm:pt>
    <dgm:pt modelId="{8D0A9F74-5474-4007-AB82-710631A0ADB1}">
      <dgm:prSet phldrT="[Текст]"/>
      <dgm:spPr/>
      <dgm:t>
        <a:bodyPr/>
        <a:lstStyle/>
        <a:p>
          <a:r>
            <a:rPr lang="kk-KZ" dirty="0" smtClean="0"/>
            <a:t>Әлеуметтік түсінік</a:t>
          </a:r>
          <a:endParaRPr lang="ru-RU" dirty="0"/>
        </a:p>
      </dgm:t>
    </dgm:pt>
    <dgm:pt modelId="{F1047AFA-D249-4465-8F16-C99FBBA1B60F}" type="parTrans" cxnId="{762702F2-8784-4AD3-B157-382B7FC6937C}">
      <dgm:prSet/>
      <dgm:spPr/>
      <dgm:t>
        <a:bodyPr/>
        <a:lstStyle/>
        <a:p>
          <a:endParaRPr lang="ru-RU"/>
        </a:p>
      </dgm:t>
    </dgm:pt>
    <dgm:pt modelId="{55D322E9-DBA4-41B4-99F6-311383545C6E}" type="sibTrans" cxnId="{762702F2-8784-4AD3-B157-382B7FC6937C}">
      <dgm:prSet/>
      <dgm:spPr/>
      <dgm:t>
        <a:bodyPr/>
        <a:lstStyle/>
        <a:p>
          <a:endParaRPr lang="ru-RU"/>
        </a:p>
      </dgm:t>
    </dgm:pt>
    <dgm:pt modelId="{588E214C-BCA2-441B-925B-2011A31A2258}">
      <dgm:prSet/>
      <dgm:spPr/>
      <dgm:t>
        <a:bodyPr/>
        <a:lstStyle/>
        <a:p>
          <a:r>
            <a:rPr lang="kk-KZ" dirty="0" smtClean="0">
              <a:solidFill>
                <a:srgbClr val="002060"/>
              </a:solidFill>
            </a:rPr>
            <a:t>Өз эмоцияларын түсіну және олардың мінез-құлқыңызға әсерін білу.</a:t>
          </a:r>
          <a:endParaRPr lang="ru-RU" dirty="0">
            <a:solidFill>
              <a:srgbClr val="002060"/>
            </a:solidFill>
          </a:endParaRPr>
        </a:p>
      </dgm:t>
    </dgm:pt>
    <dgm:pt modelId="{10221612-8272-4B81-94F5-FB4ECD59E7F3}" type="parTrans" cxnId="{D70715BB-D197-47BF-8492-DACE469E5CB8}">
      <dgm:prSet/>
      <dgm:spPr/>
      <dgm:t>
        <a:bodyPr/>
        <a:lstStyle/>
        <a:p>
          <a:endParaRPr lang="ru-RU"/>
        </a:p>
      </dgm:t>
    </dgm:pt>
    <dgm:pt modelId="{D62C2DBC-519D-444F-AFD7-79F0F0EBD1F2}" type="sibTrans" cxnId="{D70715BB-D197-47BF-8492-DACE469E5CB8}">
      <dgm:prSet/>
      <dgm:spPr/>
      <dgm:t>
        <a:bodyPr/>
        <a:lstStyle/>
        <a:p>
          <a:endParaRPr lang="ru-RU"/>
        </a:p>
      </dgm:t>
    </dgm:pt>
    <dgm:pt modelId="{04C35D17-FF7A-4D2C-B7A4-D441DE3D6BF9}">
      <dgm:prSet/>
      <dgm:spPr/>
      <dgm:t>
        <a:bodyPr/>
        <a:lstStyle/>
        <a:p>
          <a:r>
            <a:rPr lang="kk-KZ" dirty="0" smtClean="0">
              <a:solidFill>
                <a:srgbClr val="002060"/>
              </a:solidFill>
            </a:rPr>
            <a:t>Басқаларыдың сезімдерін түсіну және эмпатия көрсету.</a:t>
          </a:r>
          <a:endParaRPr lang="ru-RU" dirty="0">
            <a:solidFill>
              <a:srgbClr val="002060"/>
            </a:solidFill>
          </a:endParaRPr>
        </a:p>
      </dgm:t>
    </dgm:pt>
    <dgm:pt modelId="{1F932621-02DF-456A-A174-581272C9E6DE}" type="parTrans" cxnId="{B892DDC8-550C-4A70-B64B-CDBB821BAAB1}">
      <dgm:prSet/>
      <dgm:spPr/>
      <dgm:t>
        <a:bodyPr/>
        <a:lstStyle/>
        <a:p>
          <a:endParaRPr lang="ru-RU"/>
        </a:p>
      </dgm:t>
    </dgm:pt>
    <dgm:pt modelId="{711239AB-E1F5-4A53-AD3C-5B846253A61F}" type="sibTrans" cxnId="{B892DDC8-550C-4A70-B64B-CDBB821BAAB1}">
      <dgm:prSet/>
      <dgm:spPr/>
      <dgm:t>
        <a:bodyPr/>
        <a:lstStyle/>
        <a:p>
          <a:endParaRPr lang="ru-RU"/>
        </a:p>
      </dgm:t>
    </dgm:pt>
    <dgm:pt modelId="{B5674743-D225-4793-8AE5-EA9D80B8A845}">
      <dgm:prSet/>
      <dgm:spPr/>
      <dgm:t>
        <a:bodyPr/>
        <a:lstStyle/>
        <a:p>
          <a:r>
            <a:rPr lang="kk-KZ" dirty="0" smtClean="0">
              <a:solidFill>
                <a:srgbClr val="002060"/>
              </a:solidFill>
            </a:rPr>
            <a:t>Басқалармен тиімді қарым-қатынас  және ынтымақтастық  орнату</a:t>
          </a:r>
          <a:r>
            <a:rPr lang="kk-KZ" dirty="0" smtClean="0"/>
            <a:t>.</a:t>
          </a:r>
          <a:endParaRPr lang="ru-RU" dirty="0"/>
        </a:p>
      </dgm:t>
    </dgm:pt>
    <dgm:pt modelId="{C54BAA15-8FB4-4ED8-80B9-7001C84809AC}" type="parTrans" cxnId="{9F783E91-53AC-4856-B6CA-E5E46B73EDA1}">
      <dgm:prSet/>
      <dgm:spPr/>
      <dgm:t>
        <a:bodyPr/>
        <a:lstStyle/>
        <a:p>
          <a:endParaRPr lang="ru-RU"/>
        </a:p>
      </dgm:t>
    </dgm:pt>
    <dgm:pt modelId="{06EB188A-BFC5-49CC-A326-9F3D31363524}" type="sibTrans" cxnId="{9F783E91-53AC-4856-B6CA-E5E46B73EDA1}">
      <dgm:prSet/>
      <dgm:spPr/>
      <dgm:t>
        <a:bodyPr/>
        <a:lstStyle/>
        <a:p>
          <a:endParaRPr lang="ru-RU"/>
        </a:p>
      </dgm:t>
    </dgm:pt>
    <dgm:pt modelId="{B1412E72-2B82-4567-BA17-7220FB64D49C}" type="pres">
      <dgm:prSet presAssocID="{663BFB2A-3E46-44F0-A024-FAD1FA3B591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4A2FA9-48F7-4771-B227-4E89F9D6C477}" type="pres">
      <dgm:prSet presAssocID="{08F47513-0046-4382-9827-5E5E9E665B4C}" presName="composite" presStyleCnt="0"/>
      <dgm:spPr/>
    </dgm:pt>
    <dgm:pt modelId="{014DD571-24EB-428A-9100-5F7598E3AC7D}" type="pres">
      <dgm:prSet presAssocID="{08F47513-0046-4382-9827-5E5E9E665B4C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6706CB-BEAC-42D9-AF7B-9F680F0D4511}" type="pres">
      <dgm:prSet presAssocID="{08F47513-0046-4382-9827-5E5E9E665B4C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A29897-A7CB-4A02-9C76-C80739C59F8F}" type="pres">
      <dgm:prSet presAssocID="{3284D581-A0CC-45DB-B282-724D3824B3F8}" presName="sp" presStyleCnt="0"/>
      <dgm:spPr/>
    </dgm:pt>
    <dgm:pt modelId="{A7441353-1597-4A7E-B814-44F9578D844B}" type="pres">
      <dgm:prSet presAssocID="{DCC3193E-8D31-4F4B-BA7A-B3C7C929D59D}" presName="composite" presStyleCnt="0"/>
      <dgm:spPr/>
    </dgm:pt>
    <dgm:pt modelId="{08C0D49B-D259-4610-98D0-F4F9406B4170}" type="pres">
      <dgm:prSet presAssocID="{DCC3193E-8D31-4F4B-BA7A-B3C7C929D59D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B39AF0-42F1-4F54-98B0-2AABADF0E60D}" type="pres">
      <dgm:prSet presAssocID="{DCC3193E-8D31-4F4B-BA7A-B3C7C929D59D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148096-E0CE-49C4-A210-B7CD4CDF9CA4}" type="pres">
      <dgm:prSet presAssocID="{C669E319-C328-4B6A-B91B-2752D45AC544}" presName="sp" presStyleCnt="0"/>
      <dgm:spPr/>
    </dgm:pt>
    <dgm:pt modelId="{F0DBFA02-5FF1-437E-8DE8-854549E44B29}" type="pres">
      <dgm:prSet presAssocID="{8D0A9F74-5474-4007-AB82-710631A0ADB1}" presName="composite" presStyleCnt="0"/>
      <dgm:spPr/>
    </dgm:pt>
    <dgm:pt modelId="{FEACD685-6222-405A-A611-2E181E6D9624}" type="pres">
      <dgm:prSet presAssocID="{8D0A9F74-5474-4007-AB82-710631A0ADB1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F4709B-E4B3-4C17-9149-544276D268E7}" type="pres">
      <dgm:prSet presAssocID="{8D0A9F74-5474-4007-AB82-710631A0ADB1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D278C2-E88B-453C-BDAF-32254136974C}" type="pres">
      <dgm:prSet presAssocID="{55D322E9-DBA4-41B4-99F6-311383545C6E}" presName="sp" presStyleCnt="0"/>
      <dgm:spPr/>
    </dgm:pt>
    <dgm:pt modelId="{1F02D6CF-E41E-48FE-8E5E-2A9E9177DDEE}" type="pres">
      <dgm:prSet presAssocID="{32C44D10-28A1-4DF8-84C0-C5734260CBEE}" presName="composite" presStyleCnt="0"/>
      <dgm:spPr/>
    </dgm:pt>
    <dgm:pt modelId="{FEC0B0BD-8470-4250-832E-D415D015D02D}" type="pres">
      <dgm:prSet presAssocID="{32C44D10-28A1-4DF8-84C0-C5734260CBEE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5A5785-F0D9-4910-9232-C715172F4C29}" type="pres">
      <dgm:prSet presAssocID="{32C44D10-28A1-4DF8-84C0-C5734260CBEE}" presName="descendantText" presStyleLbl="alignAcc1" presStyleIdx="3" presStyleCnt="4" custLinFactNeighborX="504" custLinFactNeighborY="-54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70715BB-D197-47BF-8492-DACE469E5CB8}" srcId="{08F47513-0046-4382-9827-5E5E9E665B4C}" destId="{588E214C-BCA2-441B-925B-2011A31A2258}" srcOrd="0" destOrd="0" parTransId="{10221612-8272-4B81-94F5-FB4ECD59E7F3}" sibTransId="{D62C2DBC-519D-444F-AFD7-79F0F0EBD1F2}"/>
    <dgm:cxn modelId="{9F783E91-53AC-4856-B6CA-E5E46B73EDA1}" srcId="{32C44D10-28A1-4DF8-84C0-C5734260CBEE}" destId="{B5674743-D225-4793-8AE5-EA9D80B8A845}" srcOrd="0" destOrd="0" parTransId="{C54BAA15-8FB4-4ED8-80B9-7001C84809AC}" sibTransId="{06EB188A-BFC5-49CC-A326-9F3D31363524}"/>
    <dgm:cxn modelId="{D85CD091-7E85-495A-ACEF-A3EB9FA61AE7}" type="presOf" srcId="{04C35D17-FF7A-4D2C-B7A4-D441DE3D6BF9}" destId="{7EF4709B-E4B3-4C17-9149-544276D268E7}" srcOrd="0" destOrd="0" presId="urn:microsoft.com/office/officeart/2005/8/layout/chevron2"/>
    <dgm:cxn modelId="{32F754BA-AE60-41EF-A574-517108E612B2}" type="presOf" srcId="{B5674743-D225-4793-8AE5-EA9D80B8A845}" destId="{765A5785-F0D9-4910-9232-C715172F4C29}" srcOrd="0" destOrd="0" presId="urn:microsoft.com/office/officeart/2005/8/layout/chevron2"/>
    <dgm:cxn modelId="{203367B3-EB01-4422-AEEA-AA6EBB0FAA25}" srcId="{663BFB2A-3E46-44F0-A024-FAD1FA3B591A}" destId="{08F47513-0046-4382-9827-5E5E9E665B4C}" srcOrd="0" destOrd="0" parTransId="{BEE0727D-A930-4468-85F6-B62951C37392}" sibTransId="{3284D581-A0CC-45DB-B282-724D3824B3F8}"/>
    <dgm:cxn modelId="{5230CA3B-E3AE-4F9B-9520-FE5053BFC43A}" type="presOf" srcId="{8D0A9F74-5474-4007-AB82-710631A0ADB1}" destId="{FEACD685-6222-405A-A611-2E181E6D9624}" srcOrd="0" destOrd="0" presId="urn:microsoft.com/office/officeart/2005/8/layout/chevron2"/>
    <dgm:cxn modelId="{762702F2-8784-4AD3-B157-382B7FC6937C}" srcId="{663BFB2A-3E46-44F0-A024-FAD1FA3B591A}" destId="{8D0A9F74-5474-4007-AB82-710631A0ADB1}" srcOrd="2" destOrd="0" parTransId="{F1047AFA-D249-4465-8F16-C99FBBA1B60F}" sibTransId="{55D322E9-DBA4-41B4-99F6-311383545C6E}"/>
    <dgm:cxn modelId="{65BEB64F-C855-488D-894C-8E4737F6B6D6}" type="presOf" srcId="{DCC3193E-8D31-4F4B-BA7A-B3C7C929D59D}" destId="{08C0D49B-D259-4610-98D0-F4F9406B4170}" srcOrd="0" destOrd="0" presId="urn:microsoft.com/office/officeart/2005/8/layout/chevron2"/>
    <dgm:cxn modelId="{C563F764-01A9-4169-9FED-51C111ECE915}" type="presOf" srcId="{588E214C-BCA2-441B-925B-2011A31A2258}" destId="{306706CB-BEAC-42D9-AF7B-9F680F0D4511}" srcOrd="0" destOrd="0" presId="urn:microsoft.com/office/officeart/2005/8/layout/chevron2"/>
    <dgm:cxn modelId="{B4F3FD30-B25F-4690-B22A-4B851FBCA0C2}" type="presOf" srcId="{32C44D10-28A1-4DF8-84C0-C5734260CBEE}" destId="{FEC0B0BD-8470-4250-832E-D415D015D02D}" srcOrd="0" destOrd="0" presId="urn:microsoft.com/office/officeart/2005/8/layout/chevron2"/>
    <dgm:cxn modelId="{E168E10A-7A1D-4993-808E-42CEF7797FFE}" srcId="{663BFB2A-3E46-44F0-A024-FAD1FA3B591A}" destId="{32C44D10-28A1-4DF8-84C0-C5734260CBEE}" srcOrd="3" destOrd="0" parTransId="{5FC9D400-97B9-4819-B4C2-EA31953321A7}" sibTransId="{52104E31-F914-40F0-96C6-FA85EB8D3F43}"/>
    <dgm:cxn modelId="{A6DEBBC7-58B5-48BA-A494-496F641A3465}" type="presOf" srcId="{51D29DE6-6AE1-4035-921D-65A106BBBCE9}" destId="{5CB39AF0-42F1-4F54-98B0-2AABADF0E60D}" srcOrd="0" destOrd="0" presId="urn:microsoft.com/office/officeart/2005/8/layout/chevron2"/>
    <dgm:cxn modelId="{B892DDC8-550C-4A70-B64B-CDBB821BAAB1}" srcId="{8D0A9F74-5474-4007-AB82-710631A0ADB1}" destId="{04C35D17-FF7A-4D2C-B7A4-D441DE3D6BF9}" srcOrd="0" destOrd="0" parTransId="{1F932621-02DF-456A-A174-581272C9E6DE}" sibTransId="{711239AB-E1F5-4A53-AD3C-5B846253A61F}"/>
    <dgm:cxn modelId="{83F54ACE-33DE-49B3-A6E8-E31A1992337E}" type="presOf" srcId="{08F47513-0046-4382-9827-5E5E9E665B4C}" destId="{014DD571-24EB-428A-9100-5F7598E3AC7D}" srcOrd="0" destOrd="0" presId="urn:microsoft.com/office/officeart/2005/8/layout/chevron2"/>
    <dgm:cxn modelId="{4282E095-ADDC-454C-A979-34AB2BEBA362}" type="presOf" srcId="{663BFB2A-3E46-44F0-A024-FAD1FA3B591A}" destId="{B1412E72-2B82-4567-BA17-7220FB64D49C}" srcOrd="0" destOrd="0" presId="urn:microsoft.com/office/officeart/2005/8/layout/chevron2"/>
    <dgm:cxn modelId="{1EE15CFC-23FC-4881-B8D7-50141B5247F4}" srcId="{DCC3193E-8D31-4F4B-BA7A-B3C7C929D59D}" destId="{51D29DE6-6AE1-4035-921D-65A106BBBCE9}" srcOrd="0" destOrd="0" parTransId="{761E21CF-07E3-4421-990E-6AF62476CAEB}" sibTransId="{81FD362C-AD36-4113-8E98-8D85936B4543}"/>
    <dgm:cxn modelId="{755EA4C7-258D-4FBE-B4A5-A92A67AD3471}" srcId="{663BFB2A-3E46-44F0-A024-FAD1FA3B591A}" destId="{DCC3193E-8D31-4F4B-BA7A-B3C7C929D59D}" srcOrd="1" destOrd="0" parTransId="{63779BC4-E380-46B2-A2F1-2E043D9BA689}" sibTransId="{C669E319-C328-4B6A-B91B-2752D45AC544}"/>
    <dgm:cxn modelId="{6CF63F5C-A22D-4E9D-9F09-C110725BFBA0}" type="presParOf" srcId="{B1412E72-2B82-4567-BA17-7220FB64D49C}" destId="{E64A2FA9-48F7-4771-B227-4E89F9D6C477}" srcOrd="0" destOrd="0" presId="urn:microsoft.com/office/officeart/2005/8/layout/chevron2"/>
    <dgm:cxn modelId="{09114229-7E3A-4B55-9C94-CB3B5342BB94}" type="presParOf" srcId="{E64A2FA9-48F7-4771-B227-4E89F9D6C477}" destId="{014DD571-24EB-428A-9100-5F7598E3AC7D}" srcOrd="0" destOrd="0" presId="urn:microsoft.com/office/officeart/2005/8/layout/chevron2"/>
    <dgm:cxn modelId="{3C507B89-06CB-48B4-BE9C-792364DB7DBB}" type="presParOf" srcId="{E64A2FA9-48F7-4771-B227-4E89F9D6C477}" destId="{306706CB-BEAC-42D9-AF7B-9F680F0D4511}" srcOrd="1" destOrd="0" presId="urn:microsoft.com/office/officeart/2005/8/layout/chevron2"/>
    <dgm:cxn modelId="{5BA7D215-48DF-4311-9094-00AF15C1A02F}" type="presParOf" srcId="{B1412E72-2B82-4567-BA17-7220FB64D49C}" destId="{D1A29897-A7CB-4A02-9C76-C80739C59F8F}" srcOrd="1" destOrd="0" presId="urn:microsoft.com/office/officeart/2005/8/layout/chevron2"/>
    <dgm:cxn modelId="{569C0BD8-99E6-420A-A253-EA910F066045}" type="presParOf" srcId="{B1412E72-2B82-4567-BA17-7220FB64D49C}" destId="{A7441353-1597-4A7E-B814-44F9578D844B}" srcOrd="2" destOrd="0" presId="urn:microsoft.com/office/officeart/2005/8/layout/chevron2"/>
    <dgm:cxn modelId="{51C52F89-4E00-48E3-85AB-576A90AE5991}" type="presParOf" srcId="{A7441353-1597-4A7E-B814-44F9578D844B}" destId="{08C0D49B-D259-4610-98D0-F4F9406B4170}" srcOrd="0" destOrd="0" presId="urn:microsoft.com/office/officeart/2005/8/layout/chevron2"/>
    <dgm:cxn modelId="{5ABDA903-23B1-4F72-8F0C-B8DDDB0924D8}" type="presParOf" srcId="{A7441353-1597-4A7E-B814-44F9578D844B}" destId="{5CB39AF0-42F1-4F54-98B0-2AABADF0E60D}" srcOrd="1" destOrd="0" presId="urn:microsoft.com/office/officeart/2005/8/layout/chevron2"/>
    <dgm:cxn modelId="{CE7334D9-EAFD-434E-A426-B13C97DF3D04}" type="presParOf" srcId="{B1412E72-2B82-4567-BA17-7220FB64D49C}" destId="{25148096-E0CE-49C4-A210-B7CD4CDF9CA4}" srcOrd="3" destOrd="0" presId="urn:microsoft.com/office/officeart/2005/8/layout/chevron2"/>
    <dgm:cxn modelId="{E8BCDD1D-B754-47BE-A4FB-4B9005BA9A9E}" type="presParOf" srcId="{B1412E72-2B82-4567-BA17-7220FB64D49C}" destId="{F0DBFA02-5FF1-437E-8DE8-854549E44B29}" srcOrd="4" destOrd="0" presId="urn:microsoft.com/office/officeart/2005/8/layout/chevron2"/>
    <dgm:cxn modelId="{365DAA38-3E63-4D8C-9344-0ECD1208ACA5}" type="presParOf" srcId="{F0DBFA02-5FF1-437E-8DE8-854549E44B29}" destId="{FEACD685-6222-405A-A611-2E181E6D9624}" srcOrd="0" destOrd="0" presId="urn:microsoft.com/office/officeart/2005/8/layout/chevron2"/>
    <dgm:cxn modelId="{CFD3BE41-F628-4DB0-BF38-EA7D356CBDB2}" type="presParOf" srcId="{F0DBFA02-5FF1-437E-8DE8-854549E44B29}" destId="{7EF4709B-E4B3-4C17-9149-544276D268E7}" srcOrd="1" destOrd="0" presId="urn:microsoft.com/office/officeart/2005/8/layout/chevron2"/>
    <dgm:cxn modelId="{193260EE-87B6-478E-A1AF-6323B809E28B}" type="presParOf" srcId="{B1412E72-2B82-4567-BA17-7220FB64D49C}" destId="{9ED278C2-E88B-453C-BDAF-32254136974C}" srcOrd="5" destOrd="0" presId="urn:microsoft.com/office/officeart/2005/8/layout/chevron2"/>
    <dgm:cxn modelId="{B7296F0E-5765-40BC-B30D-844CBC0B16D2}" type="presParOf" srcId="{B1412E72-2B82-4567-BA17-7220FB64D49C}" destId="{1F02D6CF-E41E-48FE-8E5E-2A9E9177DDEE}" srcOrd="6" destOrd="0" presId="urn:microsoft.com/office/officeart/2005/8/layout/chevron2"/>
    <dgm:cxn modelId="{36CB02B3-2432-4AE8-82DC-91676FB36BDF}" type="presParOf" srcId="{1F02D6CF-E41E-48FE-8E5E-2A9E9177DDEE}" destId="{FEC0B0BD-8470-4250-832E-D415D015D02D}" srcOrd="0" destOrd="0" presId="urn:microsoft.com/office/officeart/2005/8/layout/chevron2"/>
    <dgm:cxn modelId="{98539976-C48D-4972-87C2-DEE804F0F82B}" type="presParOf" srcId="{1F02D6CF-E41E-48FE-8E5E-2A9E9177DDEE}" destId="{765A5785-F0D9-4910-9232-C715172F4C2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DFA61A-4878-4837-B993-E742EA568B4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75D3790-6CCB-4DC0-BD56-6A72ED579F28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</a:rPr>
            <a:t>«</a:t>
          </a:r>
          <a:r>
            <a:rPr lang="ru-RU" sz="1400" dirty="0" err="1" smtClean="0">
              <a:solidFill>
                <a:schemeClr val="tx1"/>
              </a:solidFill>
            </a:rPr>
            <a:t>Айна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әдісі</a:t>
          </a:r>
          <a:r>
            <a:rPr lang="ru-RU" sz="1400" dirty="0" smtClean="0">
              <a:solidFill>
                <a:schemeClr val="tx1"/>
              </a:solidFill>
            </a:rPr>
            <a:t>»: </a:t>
          </a:r>
          <a:endParaRPr lang="ru-RU" sz="1400" dirty="0">
            <a:solidFill>
              <a:schemeClr val="tx1"/>
            </a:solidFill>
          </a:endParaRPr>
        </a:p>
      </dgm:t>
    </dgm:pt>
    <dgm:pt modelId="{8DC274B9-AB55-47E2-9EBB-D0D986913FFE}" type="parTrans" cxnId="{9486E864-9285-488D-A14C-B7D1547D6172}">
      <dgm:prSet/>
      <dgm:spPr/>
      <dgm:t>
        <a:bodyPr/>
        <a:lstStyle/>
        <a:p>
          <a:endParaRPr lang="ru-RU"/>
        </a:p>
      </dgm:t>
    </dgm:pt>
    <dgm:pt modelId="{70C5E745-AFC8-4503-8AF9-6FBC3837B5F5}" type="sibTrans" cxnId="{9486E864-9285-488D-A14C-B7D1547D6172}">
      <dgm:prSet/>
      <dgm:spPr/>
      <dgm:t>
        <a:bodyPr/>
        <a:lstStyle/>
        <a:p>
          <a:endParaRPr lang="ru-RU"/>
        </a:p>
      </dgm:t>
    </dgm:pt>
    <dgm:pt modelId="{929EB7C9-60ED-48D0-9DED-9FBDAFE2A15D}">
      <dgm:prSet phldrT="[Текст]" custT="1"/>
      <dgm:spPr>
        <a:solidFill>
          <a:srgbClr val="FFC000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dirty="0" smtClean="0">
              <a:solidFill>
                <a:schemeClr val="tx1"/>
              </a:solidFill>
            </a:rPr>
            <a:t>«Эмоция </a:t>
          </a:r>
          <a:r>
            <a:rPr lang="ru-RU" sz="1400" dirty="0" err="1" smtClean="0">
              <a:solidFill>
                <a:schemeClr val="tx1"/>
              </a:solidFill>
            </a:rPr>
            <a:t>карталары</a:t>
          </a:r>
          <a:r>
            <a:rPr lang="ru-RU" sz="1400" dirty="0" smtClean="0">
              <a:solidFill>
                <a:schemeClr val="tx1"/>
              </a:solidFill>
            </a:rPr>
            <a:t>»: </a:t>
          </a:r>
        </a:p>
        <a:p>
          <a:pPr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dirty="0"/>
        </a:p>
      </dgm:t>
    </dgm:pt>
    <dgm:pt modelId="{AAB48A48-169C-4F18-A6BB-1720D10648E3}" type="parTrans" cxnId="{6DB5D082-8169-44B1-80A4-D670A3069194}">
      <dgm:prSet/>
      <dgm:spPr/>
      <dgm:t>
        <a:bodyPr/>
        <a:lstStyle/>
        <a:p>
          <a:endParaRPr lang="ru-RU"/>
        </a:p>
      </dgm:t>
    </dgm:pt>
    <dgm:pt modelId="{40B1F6BD-CDBC-4C0F-BCD2-18B19CC29EB1}" type="sibTrans" cxnId="{6DB5D082-8169-44B1-80A4-D670A3069194}">
      <dgm:prSet/>
      <dgm:spPr/>
      <dgm:t>
        <a:bodyPr/>
        <a:lstStyle/>
        <a:p>
          <a:endParaRPr lang="ru-RU"/>
        </a:p>
      </dgm:t>
    </dgm:pt>
    <dgm:pt modelId="{1E633B6C-108D-4055-BF4E-EF871429F207}">
      <dgm:prSet phldrT="[Текст]" custT="1"/>
      <dgm:spPr/>
      <dgm:t>
        <a:bodyPr/>
        <a:lstStyle/>
        <a:p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Әртүрлі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эмоцияларды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көрсететін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суреттер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немесе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иллюстрациялар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арқылы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балаларға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олардың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мәнін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түсіндіру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D72D6F73-578B-41C6-A014-6898E9405495}" type="parTrans" cxnId="{3E69E16E-EBB5-43D3-9FCE-A7E2EAA8DB67}">
      <dgm:prSet/>
      <dgm:spPr/>
      <dgm:t>
        <a:bodyPr/>
        <a:lstStyle/>
        <a:p>
          <a:endParaRPr lang="ru-RU"/>
        </a:p>
      </dgm:t>
    </dgm:pt>
    <dgm:pt modelId="{C8445169-1F8F-4564-B5C8-138DAFCB50DE}" type="sibTrans" cxnId="{3E69E16E-EBB5-43D3-9FCE-A7E2EAA8DB67}">
      <dgm:prSet/>
      <dgm:spPr/>
      <dgm:t>
        <a:bodyPr/>
        <a:lstStyle/>
        <a:p>
          <a:endParaRPr lang="ru-RU"/>
        </a:p>
      </dgm:t>
    </dgm:pt>
    <dgm:pt modelId="{900BA618-2837-4AB5-A077-09B9269D2DC5}">
      <dgm:prSet custT="1"/>
      <dgm:spPr>
        <a:solidFill>
          <a:srgbClr val="00B050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dirty="0" err="1" smtClean="0">
              <a:solidFill>
                <a:schemeClr val="tx1"/>
              </a:solidFill>
            </a:rPr>
            <a:t>Сезімдер</a:t>
          </a:r>
          <a:r>
            <a:rPr lang="ru-RU" sz="1400" dirty="0" smtClean="0">
              <a:solidFill>
                <a:schemeClr val="tx1"/>
              </a:solidFill>
            </a:rPr>
            <a:t> </a:t>
          </a:r>
          <a:r>
            <a:rPr lang="ru-RU" sz="1400" dirty="0" err="1" smtClean="0">
              <a:solidFill>
                <a:schemeClr val="tx1"/>
              </a:solidFill>
            </a:rPr>
            <a:t>күнделігі</a:t>
          </a:r>
          <a:r>
            <a:rPr lang="ru-RU" sz="1400" dirty="0" smtClean="0">
              <a:solidFill>
                <a:schemeClr val="tx1"/>
              </a:solidFill>
            </a:rPr>
            <a:t>»: </a:t>
          </a:r>
        </a:p>
        <a:p>
          <a:pPr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dirty="0"/>
        </a:p>
      </dgm:t>
    </dgm:pt>
    <dgm:pt modelId="{474BECE6-3E19-40A6-936B-76C5ED8D22CF}" type="sibTrans" cxnId="{D8FCAE1A-3827-446B-842E-132C9EFBDC59}">
      <dgm:prSet/>
      <dgm:spPr/>
      <dgm:t>
        <a:bodyPr/>
        <a:lstStyle/>
        <a:p>
          <a:endParaRPr lang="ru-RU"/>
        </a:p>
      </dgm:t>
    </dgm:pt>
    <dgm:pt modelId="{52ABC8D2-D212-499E-97EA-358A34C625B7}" type="parTrans" cxnId="{D8FCAE1A-3827-446B-842E-132C9EFBDC59}">
      <dgm:prSet/>
      <dgm:spPr/>
      <dgm:t>
        <a:bodyPr/>
        <a:lstStyle/>
        <a:p>
          <a:endParaRPr lang="ru-RU"/>
        </a:p>
      </dgm:t>
    </dgm:pt>
    <dgm:pt modelId="{8DBCC028-B913-4C33-BA75-5FD13F1AD534}">
      <dgm:prSet custT="1"/>
      <dgm:spPr/>
      <dgm:t>
        <a:bodyPr/>
        <a:lstStyle/>
        <a:p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Әрбір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бала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өз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сезімдерін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сурет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арқылы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  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көрсетеді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Бұл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олардың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эмоцияларын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түсінуін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жақсартып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өзін-өзі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тануына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септігін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тигізеді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F6011CE7-2714-48E1-ADB4-127F19CDC5F3}" type="parTrans" cxnId="{B1B67A4B-EA16-4246-BF2C-CD95E5B2A5A7}">
      <dgm:prSet/>
      <dgm:spPr/>
      <dgm:t>
        <a:bodyPr/>
        <a:lstStyle/>
        <a:p>
          <a:endParaRPr lang="ru-RU"/>
        </a:p>
      </dgm:t>
    </dgm:pt>
    <dgm:pt modelId="{DEB09A88-BB06-4B15-9445-8A490DCCE184}" type="sibTrans" cxnId="{B1B67A4B-EA16-4246-BF2C-CD95E5B2A5A7}">
      <dgm:prSet/>
      <dgm:spPr/>
      <dgm:t>
        <a:bodyPr/>
        <a:lstStyle/>
        <a:p>
          <a:endParaRPr lang="ru-RU"/>
        </a:p>
      </dgm:t>
    </dgm:pt>
    <dgm:pt modelId="{A89DEF64-038B-485A-8428-B7DB40D4AB1E}">
      <dgm:prSet/>
      <dgm:spPr/>
      <dgm:t>
        <a:bodyPr/>
        <a:lstStyle/>
        <a:p>
          <a:endParaRPr lang="ru-RU" sz="1200" dirty="0"/>
        </a:p>
      </dgm:t>
    </dgm:pt>
    <dgm:pt modelId="{5EAE5507-B677-4C00-8064-5F12F4E74158}" type="parTrans" cxnId="{FEBB30C7-A7C3-44EE-B84E-C03335730F51}">
      <dgm:prSet/>
      <dgm:spPr/>
      <dgm:t>
        <a:bodyPr/>
        <a:lstStyle/>
        <a:p>
          <a:endParaRPr lang="ru-RU"/>
        </a:p>
      </dgm:t>
    </dgm:pt>
    <dgm:pt modelId="{379C8E16-8ECF-4E04-B8C0-23357C45115E}" type="sibTrans" cxnId="{FEBB30C7-A7C3-44EE-B84E-C03335730F51}">
      <dgm:prSet/>
      <dgm:spPr/>
      <dgm:t>
        <a:bodyPr/>
        <a:lstStyle/>
        <a:p>
          <a:endParaRPr lang="ru-RU"/>
        </a:p>
      </dgm:t>
    </dgm:pt>
    <dgm:pt modelId="{1DEEA924-8590-4C4B-A7B5-587A23BBE4B3}">
      <dgm:prSet phldrT="[Текст]" custT="1"/>
      <dgm:spPr/>
      <dgm:t>
        <a:bodyPr/>
        <a:lstStyle/>
        <a:p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Бұл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әдіс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барысында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тәрбиеші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әртүрлі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эмоцияларды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қуаныш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реніш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таңдану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қорқыныш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ашу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немқұрайлылық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) бет-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әлпетінде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бейнелеп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көрсетеді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, ал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балалар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оларды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қайталауы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тиіс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A632B06C-53FA-4605-A458-AB113A840EB8}" type="sibTrans" cxnId="{4C5DA0E2-0B72-4750-A72C-38F9A95CC411}">
      <dgm:prSet/>
      <dgm:spPr/>
      <dgm:t>
        <a:bodyPr/>
        <a:lstStyle/>
        <a:p>
          <a:endParaRPr lang="ru-RU"/>
        </a:p>
      </dgm:t>
    </dgm:pt>
    <dgm:pt modelId="{9C51F558-9D4C-4A03-BBED-44BF849E945D}" type="parTrans" cxnId="{4C5DA0E2-0B72-4750-A72C-38F9A95CC411}">
      <dgm:prSet/>
      <dgm:spPr/>
      <dgm:t>
        <a:bodyPr/>
        <a:lstStyle/>
        <a:p>
          <a:endParaRPr lang="ru-RU"/>
        </a:p>
      </dgm:t>
    </dgm:pt>
    <dgm:pt modelId="{0185355C-2032-4A81-9AAB-39767C629BA8}" type="pres">
      <dgm:prSet presAssocID="{0ADFA61A-4878-4837-B993-E742EA568B4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8829A2B-5FA0-45D6-BA6C-80FBD16BD7EE}" type="pres">
      <dgm:prSet presAssocID="{C75D3790-6CCB-4DC0-BD56-6A72ED579F28}" presName="composite" presStyleCnt="0"/>
      <dgm:spPr/>
    </dgm:pt>
    <dgm:pt modelId="{EE3B0FDE-6E65-4465-8796-7BB8F746E53E}" type="pres">
      <dgm:prSet presAssocID="{C75D3790-6CCB-4DC0-BD56-6A72ED579F2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CD7AB0-A90A-4A1C-A877-B034DE1A8B37}" type="pres">
      <dgm:prSet presAssocID="{C75D3790-6CCB-4DC0-BD56-6A72ED579F28}" presName="descendantText" presStyleLbl="alignAcc1" presStyleIdx="0" presStyleCnt="3" custScaleX="91089" custScaleY="133700" custLinFactNeighborX="-2283" custLinFactNeighborY="-3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DC96AF-5E8B-4F31-BD28-494871AEF75C}" type="pres">
      <dgm:prSet presAssocID="{70C5E745-AFC8-4503-8AF9-6FBC3837B5F5}" presName="sp" presStyleCnt="0"/>
      <dgm:spPr/>
    </dgm:pt>
    <dgm:pt modelId="{5CF7E8F8-40FC-4723-8E0D-3D00AEF1C3BB}" type="pres">
      <dgm:prSet presAssocID="{929EB7C9-60ED-48D0-9DED-9FBDAFE2A15D}" presName="composite" presStyleCnt="0"/>
      <dgm:spPr/>
    </dgm:pt>
    <dgm:pt modelId="{F51C0696-1E6B-43DC-97D8-FB00D5C307B1}" type="pres">
      <dgm:prSet presAssocID="{929EB7C9-60ED-48D0-9DED-9FBDAFE2A15D}" presName="parentText" presStyleLbl="alignNode1" presStyleIdx="1" presStyleCnt="3" custScaleX="12290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93C0C6-62B5-4610-BC6E-09740BF05659}" type="pres">
      <dgm:prSet presAssocID="{929EB7C9-60ED-48D0-9DED-9FBDAFE2A15D}" presName="descendantText" presStyleLbl="alignAcc1" presStyleIdx="1" presStyleCnt="3" custLinFactNeighborX="5064" custLinFactNeighborY="39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547135-6695-4FC1-9C3A-BB408FD6D927}" type="pres">
      <dgm:prSet presAssocID="{40B1F6BD-CDBC-4C0F-BCD2-18B19CC29EB1}" presName="sp" presStyleCnt="0"/>
      <dgm:spPr/>
    </dgm:pt>
    <dgm:pt modelId="{C4943811-71C8-4217-BAE3-BE1C74230FE8}" type="pres">
      <dgm:prSet presAssocID="{900BA618-2837-4AB5-A077-09B9269D2DC5}" presName="composite" presStyleCnt="0"/>
      <dgm:spPr/>
    </dgm:pt>
    <dgm:pt modelId="{E2258B0B-09D1-4074-AC4F-35079BE73CFB}" type="pres">
      <dgm:prSet presAssocID="{900BA618-2837-4AB5-A077-09B9269D2DC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B303FE-6FF7-4D91-8CE2-2362AB26FA1A}" type="pres">
      <dgm:prSet presAssocID="{900BA618-2837-4AB5-A077-09B9269D2DC5}" presName="descendantText" presStyleLbl="alignAcc1" presStyleIdx="2" presStyleCnt="3" custLinFactNeighborX="1488" custLinFactNeighborY="-44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3ABCE59-AA44-475F-8A48-7F6171E494A1}" type="presOf" srcId="{C75D3790-6CCB-4DC0-BD56-6A72ED579F28}" destId="{EE3B0FDE-6E65-4465-8796-7BB8F746E53E}" srcOrd="0" destOrd="0" presId="urn:microsoft.com/office/officeart/2005/8/layout/chevron2"/>
    <dgm:cxn modelId="{B1B67A4B-EA16-4246-BF2C-CD95E5B2A5A7}" srcId="{900BA618-2837-4AB5-A077-09B9269D2DC5}" destId="{8DBCC028-B913-4C33-BA75-5FD13F1AD534}" srcOrd="0" destOrd="0" parTransId="{F6011CE7-2714-48E1-ADB4-127F19CDC5F3}" sibTransId="{DEB09A88-BB06-4B15-9445-8A490DCCE184}"/>
    <dgm:cxn modelId="{3E69E16E-EBB5-43D3-9FCE-A7E2EAA8DB67}" srcId="{929EB7C9-60ED-48D0-9DED-9FBDAFE2A15D}" destId="{1E633B6C-108D-4055-BF4E-EF871429F207}" srcOrd="0" destOrd="0" parTransId="{D72D6F73-578B-41C6-A014-6898E9405495}" sibTransId="{C8445169-1F8F-4564-B5C8-138DAFCB50DE}"/>
    <dgm:cxn modelId="{4C5DA0E2-0B72-4750-A72C-38F9A95CC411}" srcId="{C75D3790-6CCB-4DC0-BD56-6A72ED579F28}" destId="{1DEEA924-8590-4C4B-A7B5-587A23BBE4B3}" srcOrd="0" destOrd="0" parTransId="{9C51F558-9D4C-4A03-BBED-44BF849E945D}" sibTransId="{A632B06C-53FA-4605-A458-AB113A840EB8}"/>
    <dgm:cxn modelId="{7BDB4D40-0588-44D7-8659-93520C25DE05}" type="presOf" srcId="{0ADFA61A-4878-4837-B993-E742EA568B49}" destId="{0185355C-2032-4A81-9AAB-39767C629BA8}" srcOrd="0" destOrd="0" presId="urn:microsoft.com/office/officeart/2005/8/layout/chevron2"/>
    <dgm:cxn modelId="{C30E6255-AB3C-47F6-AC3E-8B4155F9C8CD}" type="presOf" srcId="{A89DEF64-038B-485A-8428-B7DB40D4AB1E}" destId="{DEB303FE-6FF7-4D91-8CE2-2362AB26FA1A}" srcOrd="0" destOrd="1" presId="urn:microsoft.com/office/officeart/2005/8/layout/chevron2"/>
    <dgm:cxn modelId="{9486E864-9285-488D-A14C-B7D1547D6172}" srcId="{0ADFA61A-4878-4837-B993-E742EA568B49}" destId="{C75D3790-6CCB-4DC0-BD56-6A72ED579F28}" srcOrd="0" destOrd="0" parTransId="{8DC274B9-AB55-47E2-9EBB-D0D986913FFE}" sibTransId="{70C5E745-AFC8-4503-8AF9-6FBC3837B5F5}"/>
    <dgm:cxn modelId="{5792DC64-10FD-4D91-BA22-9B3E36A9E928}" type="presOf" srcId="{929EB7C9-60ED-48D0-9DED-9FBDAFE2A15D}" destId="{F51C0696-1E6B-43DC-97D8-FB00D5C307B1}" srcOrd="0" destOrd="0" presId="urn:microsoft.com/office/officeart/2005/8/layout/chevron2"/>
    <dgm:cxn modelId="{006A1EDA-00DD-416D-9410-13B99DA8310F}" type="presOf" srcId="{1DEEA924-8590-4C4B-A7B5-587A23BBE4B3}" destId="{61CD7AB0-A90A-4A1C-A877-B034DE1A8B37}" srcOrd="0" destOrd="0" presId="urn:microsoft.com/office/officeart/2005/8/layout/chevron2"/>
    <dgm:cxn modelId="{FEBB30C7-A7C3-44EE-B84E-C03335730F51}" srcId="{900BA618-2837-4AB5-A077-09B9269D2DC5}" destId="{A89DEF64-038B-485A-8428-B7DB40D4AB1E}" srcOrd="1" destOrd="0" parTransId="{5EAE5507-B677-4C00-8064-5F12F4E74158}" sibTransId="{379C8E16-8ECF-4E04-B8C0-23357C45115E}"/>
    <dgm:cxn modelId="{A260DE85-5F8E-4B94-8842-43371611E77B}" type="presOf" srcId="{1E633B6C-108D-4055-BF4E-EF871429F207}" destId="{7E93C0C6-62B5-4610-BC6E-09740BF05659}" srcOrd="0" destOrd="0" presId="urn:microsoft.com/office/officeart/2005/8/layout/chevron2"/>
    <dgm:cxn modelId="{D8FCAE1A-3827-446B-842E-132C9EFBDC59}" srcId="{0ADFA61A-4878-4837-B993-E742EA568B49}" destId="{900BA618-2837-4AB5-A077-09B9269D2DC5}" srcOrd="2" destOrd="0" parTransId="{52ABC8D2-D212-499E-97EA-358A34C625B7}" sibTransId="{474BECE6-3E19-40A6-936B-76C5ED8D22CF}"/>
    <dgm:cxn modelId="{AF4987D0-92F0-4F0C-87BF-3A8275864FB0}" type="presOf" srcId="{900BA618-2837-4AB5-A077-09B9269D2DC5}" destId="{E2258B0B-09D1-4074-AC4F-35079BE73CFB}" srcOrd="0" destOrd="0" presId="urn:microsoft.com/office/officeart/2005/8/layout/chevron2"/>
    <dgm:cxn modelId="{97B147FB-A009-4CF3-9297-600B27AF47B0}" type="presOf" srcId="{8DBCC028-B913-4C33-BA75-5FD13F1AD534}" destId="{DEB303FE-6FF7-4D91-8CE2-2362AB26FA1A}" srcOrd="0" destOrd="0" presId="urn:microsoft.com/office/officeart/2005/8/layout/chevron2"/>
    <dgm:cxn modelId="{6DB5D082-8169-44B1-80A4-D670A3069194}" srcId="{0ADFA61A-4878-4837-B993-E742EA568B49}" destId="{929EB7C9-60ED-48D0-9DED-9FBDAFE2A15D}" srcOrd="1" destOrd="0" parTransId="{AAB48A48-169C-4F18-A6BB-1720D10648E3}" sibTransId="{40B1F6BD-CDBC-4C0F-BCD2-18B19CC29EB1}"/>
    <dgm:cxn modelId="{82124FB3-36CE-439A-BFA7-02EF77861A8A}" type="presParOf" srcId="{0185355C-2032-4A81-9AAB-39767C629BA8}" destId="{E8829A2B-5FA0-45D6-BA6C-80FBD16BD7EE}" srcOrd="0" destOrd="0" presId="urn:microsoft.com/office/officeart/2005/8/layout/chevron2"/>
    <dgm:cxn modelId="{6F6BD2BD-1623-4C58-9113-824018CCF5AF}" type="presParOf" srcId="{E8829A2B-5FA0-45D6-BA6C-80FBD16BD7EE}" destId="{EE3B0FDE-6E65-4465-8796-7BB8F746E53E}" srcOrd="0" destOrd="0" presId="urn:microsoft.com/office/officeart/2005/8/layout/chevron2"/>
    <dgm:cxn modelId="{F6C55B5D-F797-4B00-B733-47336227620A}" type="presParOf" srcId="{E8829A2B-5FA0-45D6-BA6C-80FBD16BD7EE}" destId="{61CD7AB0-A90A-4A1C-A877-B034DE1A8B37}" srcOrd="1" destOrd="0" presId="urn:microsoft.com/office/officeart/2005/8/layout/chevron2"/>
    <dgm:cxn modelId="{24FD707C-F8D1-4E33-9477-21BA102C3F37}" type="presParOf" srcId="{0185355C-2032-4A81-9AAB-39767C629BA8}" destId="{8FDC96AF-5E8B-4F31-BD28-494871AEF75C}" srcOrd="1" destOrd="0" presId="urn:microsoft.com/office/officeart/2005/8/layout/chevron2"/>
    <dgm:cxn modelId="{B7C14436-F923-4453-ACD8-30BBF047925D}" type="presParOf" srcId="{0185355C-2032-4A81-9AAB-39767C629BA8}" destId="{5CF7E8F8-40FC-4723-8E0D-3D00AEF1C3BB}" srcOrd="2" destOrd="0" presId="urn:microsoft.com/office/officeart/2005/8/layout/chevron2"/>
    <dgm:cxn modelId="{1EAF0062-FB1A-4E04-AC11-B82414E81276}" type="presParOf" srcId="{5CF7E8F8-40FC-4723-8E0D-3D00AEF1C3BB}" destId="{F51C0696-1E6B-43DC-97D8-FB00D5C307B1}" srcOrd="0" destOrd="0" presId="urn:microsoft.com/office/officeart/2005/8/layout/chevron2"/>
    <dgm:cxn modelId="{A7434034-1CB8-415C-B385-228432A1CEAD}" type="presParOf" srcId="{5CF7E8F8-40FC-4723-8E0D-3D00AEF1C3BB}" destId="{7E93C0C6-62B5-4610-BC6E-09740BF05659}" srcOrd="1" destOrd="0" presId="urn:microsoft.com/office/officeart/2005/8/layout/chevron2"/>
    <dgm:cxn modelId="{4066FD86-72D9-4512-B2D5-D6EFE032CA7B}" type="presParOf" srcId="{0185355C-2032-4A81-9AAB-39767C629BA8}" destId="{9B547135-6695-4FC1-9C3A-BB408FD6D927}" srcOrd="3" destOrd="0" presId="urn:microsoft.com/office/officeart/2005/8/layout/chevron2"/>
    <dgm:cxn modelId="{D1CCA693-1A68-408A-A257-FCD24E03EEE1}" type="presParOf" srcId="{0185355C-2032-4A81-9AAB-39767C629BA8}" destId="{C4943811-71C8-4217-BAE3-BE1C74230FE8}" srcOrd="4" destOrd="0" presId="urn:microsoft.com/office/officeart/2005/8/layout/chevron2"/>
    <dgm:cxn modelId="{8449CDA7-FE65-43C7-99CF-967448E9852D}" type="presParOf" srcId="{C4943811-71C8-4217-BAE3-BE1C74230FE8}" destId="{E2258B0B-09D1-4074-AC4F-35079BE73CFB}" srcOrd="0" destOrd="0" presId="urn:microsoft.com/office/officeart/2005/8/layout/chevron2"/>
    <dgm:cxn modelId="{64C90852-9A60-406F-AFA0-560601B5C69A}" type="presParOf" srcId="{C4943811-71C8-4217-BAE3-BE1C74230FE8}" destId="{DEB303FE-6FF7-4D91-8CE2-2362AB26FA1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C5B2D66-EA05-4C2F-96BF-F35BC9488E64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</dgm:pt>
    <dgm:pt modelId="{77B65314-210C-49A3-A57C-588373076CD3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kk-KZ" sz="1400" dirty="0" smtClean="0">
              <a:solidFill>
                <a:schemeClr val="tx1"/>
              </a:solidFill>
            </a:rPr>
            <a:t>Балалар терең дем алып, 1-ден 5-ке дейін санайды. Бұл әдіс оларға қысым жағдайында немесе ашуланғанда  сабыр сақтауға көмектеседі.</a:t>
          </a:r>
          <a:endParaRPr lang="ru-RU" sz="1400" dirty="0">
            <a:solidFill>
              <a:schemeClr val="tx1"/>
            </a:solidFill>
          </a:endParaRPr>
        </a:p>
      </dgm:t>
    </dgm:pt>
    <dgm:pt modelId="{4BAD24C5-F8B1-4817-8A73-ECD6864D9D49}" type="parTrans" cxnId="{99203DED-CD80-448D-A62B-0F8C0C3BBC42}">
      <dgm:prSet/>
      <dgm:spPr/>
      <dgm:t>
        <a:bodyPr/>
        <a:lstStyle/>
        <a:p>
          <a:endParaRPr lang="ru-RU"/>
        </a:p>
      </dgm:t>
    </dgm:pt>
    <dgm:pt modelId="{1EFC1DD8-3EE1-42BA-9D0A-7A1CC019A9F9}" type="sibTrans" cxnId="{99203DED-CD80-448D-A62B-0F8C0C3BBC42}">
      <dgm:prSet/>
      <dgm:spPr/>
      <dgm:t>
        <a:bodyPr/>
        <a:lstStyle/>
        <a:p>
          <a:endParaRPr lang="ru-RU"/>
        </a:p>
      </dgm:t>
    </dgm:pt>
    <dgm:pt modelId="{1396B1E6-56B3-409E-9DAE-933F3328FE0F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kk-KZ" sz="1400" dirty="0" smtClean="0">
              <a:solidFill>
                <a:schemeClr val="tx1"/>
              </a:solidFill>
            </a:rPr>
            <a:t>Балалар ашуланған немесе көңілсіз болған кезде  айтатын арнайы тыныштандыру сөздерін жаттап алады, мысалы «Мен тынышталамын»</a:t>
          </a:r>
          <a:endParaRPr lang="ru-RU" sz="1400" dirty="0">
            <a:solidFill>
              <a:schemeClr val="tx1"/>
            </a:solidFill>
          </a:endParaRPr>
        </a:p>
      </dgm:t>
    </dgm:pt>
    <dgm:pt modelId="{E73C354F-ABD5-43CE-9740-9E794C1B51E4}" type="parTrans" cxnId="{4B0D92FC-499D-4840-8E87-059D2933D5ED}">
      <dgm:prSet/>
      <dgm:spPr/>
      <dgm:t>
        <a:bodyPr/>
        <a:lstStyle/>
        <a:p>
          <a:endParaRPr lang="ru-RU"/>
        </a:p>
      </dgm:t>
    </dgm:pt>
    <dgm:pt modelId="{B04756E1-3D3E-49FD-BB8D-37F4221D38CB}" type="sibTrans" cxnId="{4B0D92FC-499D-4840-8E87-059D2933D5ED}">
      <dgm:prSet/>
      <dgm:spPr/>
      <dgm:t>
        <a:bodyPr/>
        <a:lstStyle/>
        <a:p>
          <a:endParaRPr lang="ru-RU"/>
        </a:p>
      </dgm:t>
    </dgm:pt>
    <dgm:pt modelId="{2FBD6B06-16C1-43BA-A18A-104A3BFF695C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kk-KZ" sz="1400" dirty="0" smtClean="0">
              <a:solidFill>
                <a:schemeClr val="tx1"/>
              </a:solidFill>
            </a:rPr>
            <a:t>Балалар өз эмоцияларын  әртүрлі түстер арқылы  бейнелейді. Мыс: қызыл-ашу, көк-тыныштық, жасыл-қуаныш, сұр-мұң.</a:t>
          </a:r>
          <a:endParaRPr lang="ru-RU" sz="1400" dirty="0">
            <a:solidFill>
              <a:schemeClr val="tx1"/>
            </a:solidFill>
          </a:endParaRPr>
        </a:p>
      </dgm:t>
    </dgm:pt>
    <dgm:pt modelId="{FA432A03-33B3-4230-BC34-3071DF595032}" type="parTrans" cxnId="{EF15BE7A-0BCE-44E6-90BF-F76127943ED3}">
      <dgm:prSet/>
      <dgm:spPr/>
      <dgm:t>
        <a:bodyPr/>
        <a:lstStyle/>
        <a:p>
          <a:endParaRPr lang="ru-RU"/>
        </a:p>
      </dgm:t>
    </dgm:pt>
    <dgm:pt modelId="{67F39D05-C701-4BC5-8524-29F5E890D71F}" type="sibTrans" cxnId="{EF15BE7A-0BCE-44E6-90BF-F76127943ED3}">
      <dgm:prSet/>
      <dgm:spPr/>
      <dgm:t>
        <a:bodyPr/>
        <a:lstStyle/>
        <a:p>
          <a:endParaRPr lang="ru-RU"/>
        </a:p>
      </dgm:t>
    </dgm:pt>
    <dgm:pt modelId="{798418A8-905A-4B31-BD25-DAC80D33687D}">
      <dgm:prSet custT="1"/>
      <dgm:spPr/>
      <dgm:t>
        <a:bodyPr/>
        <a:lstStyle/>
        <a:p>
          <a:r>
            <a:rPr lang="ru-RU" sz="1800" dirty="0" smtClean="0"/>
            <a:t>«</a:t>
          </a:r>
          <a:r>
            <a:rPr lang="ru-RU" sz="1800" dirty="0" err="1" smtClean="0"/>
            <a:t>Тыныс</a:t>
          </a:r>
          <a:r>
            <a:rPr lang="ru-RU" sz="1800" dirty="0" smtClean="0"/>
            <a:t> ал да, сана» </a:t>
          </a:r>
          <a:r>
            <a:rPr lang="ru-RU" sz="1800" dirty="0" err="1" smtClean="0"/>
            <a:t>әдісі</a:t>
          </a:r>
          <a:endParaRPr lang="ru-RU" sz="1800" dirty="0"/>
        </a:p>
      </dgm:t>
    </dgm:pt>
    <dgm:pt modelId="{B4176377-9D59-43E4-980A-5D3E31E13452}" type="parTrans" cxnId="{787DB0A3-5798-4F81-AE84-6C3E1A729DCD}">
      <dgm:prSet/>
      <dgm:spPr/>
      <dgm:t>
        <a:bodyPr/>
        <a:lstStyle/>
        <a:p>
          <a:endParaRPr lang="ru-RU"/>
        </a:p>
      </dgm:t>
    </dgm:pt>
    <dgm:pt modelId="{24A6FA6B-0B28-4F4B-A73E-AD9E3EA592EB}" type="sibTrans" cxnId="{787DB0A3-5798-4F81-AE84-6C3E1A729DCD}">
      <dgm:prSet/>
      <dgm:spPr/>
      <dgm:t>
        <a:bodyPr/>
        <a:lstStyle/>
        <a:p>
          <a:endParaRPr lang="ru-RU"/>
        </a:p>
      </dgm:t>
    </dgm:pt>
    <dgm:pt modelId="{0D3DA3B8-1511-42E3-B417-2AB9EA105A76}">
      <dgm:prSet custT="1"/>
      <dgm:spPr/>
      <dgm:t>
        <a:bodyPr/>
        <a:lstStyle/>
        <a:p>
          <a:r>
            <a:rPr lang="ru-RU" sz="1800" dirty="0" smtClean="0"/>
            <a:t>«</a:t>
          </a:r>
          <a:r>
            <a:rPr lang="ru-RU" sz="1800" dirty="0" err="1" smtClean="0"/>
            <a:t>Сиқырлы</a:t>
          </a:r>
          <a:r>
            <a:rPr lang="ru-RU" sz="1800" dirty="0" smtClean="0"/>
            <a:t> </a:t>
          </a:r>
          <a:r>
            <a:rPr lang="ru-RU" sz="1800" dirty="0" err="1" smtClean="0"/>
            <a:t>сөздер</a:t>
          </a:r>
          <a:r>
            <a:rPr lang="ru-RU" sz="1800" dirty="0" smtClean="0"/>
            <a:t>» </a:t>
          </a:r>
          <a:r>
            <a:rPr lang="ru-RU" sz="1800" dirty="0" err="1" smtClean="0"/>
            <a:t>әдісі</a:t>
          </a:r>
          <a:endParaRPr lang="ru-RU" sz="1800" dirty="0"/>
        </a:p>
      </dgm:t>
    </dgm:pt>
    <dgm:pt modelId="{69F07497-A981-4561-AC71-700D2B117A02}" type="parTrans" cxnId="{5CC28B47-D1CF-41EA-AAF6-E700739ACAFA}">
      <dgm:prSet/>
      <dgm:spPr/>
      <dgm:t>
        <a:bodyPr/>
        <a:lstStyle/>
        <a:p>
          <a:endParaRPr lang="ru-RU"/>
        </a:p>
      </dgm:t>
    </dgm:pt>
    <dgm:pt modelId="{EB592919-F7BA-4136-9280-38BA542FD532}" type="sibTrans" cxnId="{5CC28B47-D1CF-41EA-AAF6-E700739ACAFA}">
      <dgm:prSet/>
      <dgm:spPr/>
      <dgm:t>
        <a:bodyPr/>
        <a:lstStyle/>
        <a:p>
          <a:endParaRPr lang="ru-RU"/>
        </a:p>
      </dgm:t>
    </dgm:pt>
    <dgm:pt modelId="{135FD065-218F-47DC-84F6-E09EED9758BC}">
      <dgm:prSet custT="1"/>
      <dgm:spPr/>
      <dgm:t>
        <a:bodyPr/>
        <a:lstStyle/>
        <a:p>
          <a:r>
            <a:rPr lang="ru-RU" sz="1800" dirty="0" smtClean="0"/>
            <a:t>«</a:t>
          </a:r>
          <a:r>
            <a:rPr lang="ru-RU" sz="1800" dirty="0" err="1" smtClean="0"/>
            <a:t>Өз</a:t>
          </a:r>
          <a:r>
            <a:rPr lang="ru-RU" sz="1800" dirty="0" smtClean="0"/>
            <a:t> </a:t>
          </a:r>
          <a:r>
            <a:rPr lang="ru-RU" sz="1800" dirty="0" err="1" smtClean="0"/>
            <a:t>сезімдеріңді</a:t>
          </a:r>
          <a:r>
            <a:rPr lang="ru-RU" sz="1800" dirty="0" smtClean="0"/>
            <a:t> боя» </a:t>
          </a:r>
          <a:r>
            <a:rPr lang="ru-RU" sz="1800" dirty="0" err="1" smtClean="0"/>
            <a:t>жаттығуы</a:t>
          </a:r>
          <a:endParaRPr lang="ru-RU" sz="1800" dirty="0"/>
        </a:p>
      </dgm:t>
    </dgm:pt>
    <dgm:pt modelId="{236A6185-FA6F-46AC-AF48-6DC8A2041BF3}" type="parTrans" cxnId="{5A66B932-C543-4C64-9BB4-F5A69DD6D4F8}">
      <dgm:prSet/>
      <dgm:spPr/>
      <dgm:t>
        <a:bodyPr/>
        <a:lstStyle/>
        <a:p>
          <a:endParaRPr lang="ru-RU"/>
        </a:p>
      </dgm:t>
    </dgm:pt>
    <dgm:pt modelId="{ADE8426F-8B0B-4388-9C55-99ED0226BD32}" type="sibTrans" cxnId="{5A66B932-C543-4C64-9BB4-F5A69DD6D4F8}">
      <dgm:prSet/>
      <dgm:spPr/>
      <dgm:t>
        <a:bodyPr/>
        <a:lstStyle/>
        <a:p>
          <a:endParaRPr lang="ru-RU"/>
        </a:p>
      </dgm:t>
    </dgm:pt>
    <dgm:pt modelId="{608D834A-AA46-45BA-AB78-1157B9D633A3}" type="pres">
      <dgm:prSet presAssocID="{EC5B2D66-EA05-4C2F-96BF-F35BC9488E64}" presName="diagram" presStyleCnt="0">
        <dgm:presLayoutVars>
          <dgm:dir/>
          <dgm:animLvl val="lvl"/>
          <dgm:resizeHandles val="exact"/>
        </dgm:presLayoutVars>
      </dgm:prSet>
      <dgm:spPr/>
    </dgm:pt>
    <dgm:pt modelId="{7D8AA0CB-85A7-4941-95FC-C434E6C908AC}" type="pres">
      <dgm:prSet presAssocID="{77B65314-210C-49A3-A57C-588373076CD3}" presName="compNode" presStyleCnt="0"/>
      <dgm:spPr/>
    </dgm:pt>
    <dgm:pt modelId="{F3C889A4-16A6-4B20-9C60-57A14DFCCF30}" type="pres">
      <dgm:prSet presAssocID="{77B65314-210C-49A3-A57C-588373076CD3}" presName="childRect" presStyleLbl="bgAcc1" presStyleIdx="0" presStyleCnt="3" custScaleX="129559" custScaleY="67192" custLinFactNeighborX="4723" custLinFactNeighborY="-617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9B0FF1-08FF-472B-9CD5-92A70E87DB65}" type="pres">
      <dgm:prSet presAssocID="{77B65314-210C-49A3-A57C-588373076CD3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F90E05-0A3D-47D0-A939-522B890EBA48}" type="pres">
      <dgm:prSet presAssocID="{77B65314-210C-49A3-A57C-588373076CD3}" presName="parentRect" presStyleLbl="alignNode1" presStyleIdx="0" presStyleCnt="3" custScaleX="106452" custScaleY="624782" custLinFactY="5543" custLinFactNeighborX="3865" custLinFactNeighborY="100000"/>
      <dgm:spPr/>
      <dgm:t>
        <a:bodyPr/>
        <a:lstStyle/>
        <a:p>
          <a:endParaRPr lang="ru-RU"/>
        </a:p>
      </dgm:t>
    </dgm:pt>
    <dgm:pt modelId="{04C42947-ED39-4835-928A-72C206FA4AC2}" type="pres">
      <dgm:prSet presAssocID="{77B65314-210C-49A3-A57C-588373076CD3}" presName="adorn" presStyleLbl="fgAccFollowNode1" presStyleIdx="0" presStyleCnt="3"/>
      <dgm:spPr/>
    </dgm:pt>
    <dgm:pt modelId="{1C3782E3-C52B-4D00-93C7-23CF2D064194}" type="pres">
      <dgm:prSet presAssocID="{1EFC1DD8-3EE1-42BA-9D0A-7A1CC019A9F9}" presName="sibTrans" presStyleLbl="sibTrans2D1" presStyleIdx="0" presStyleCnt="0"/>
      <dgm:spPr/>
      <dgm:t>
        <a:bodyPr/>
        <a:lstStyle/>
        <a:p>
          <a:endParaRPr lang="ru-RU"/>
        </a:p>
      </dgm:t>
    </dgm:pt>
    <dgm:pt modelId="{6D0F8104-79DF-48F0-8D3E-E553BA9F3525}" type="pres">
      <dgm:prSet presAssocID="{1396B1E6-56B3-409E-9DAE-933F3328FE0F}" presName="compNode" presStyleCnt="0"/>
      <dgm:spPr/>
    </dgm:pt>
    <dgm:pt modelId="{584FCAC5-86A2-4AE4-867D-287FB83ECD28}" type="pres">
      <dgm:prSet presAssocID="{1396B1E6-56B3-409E-9DAE-933F3328FE0F}" presName="childRect" presStyleLbl="bgAcc1" presStyleIdx="1" presStyleCnt="3" custScaleX="125835" custScaleY="71541" custLinFactNeighborX="192" custLinFactNeighborY="-598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576723-6D83-4003-8316-49DFB1565771}" type="pres">
      <dgm:prSet presAssocID="{1396B1E6-56B3-409E-9DAE-933F3328FE0F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D4C0FA-DA80-41C1-AD08-25DE1A0358AE}" type="pres">
      <dgm:prSet presAssocID="{1396B1E6-56B3-409E-9DAE-933F3328FE0F}" presName="parentRect" presStyleLbl="alignNode1" presStyleIdx="1" presStyleCnt="3" custScaleX="128293" custScaleY="561560" custLinFactY="22110" custLinFactNeighborX="-1925" custLinFactNeighborY="100000"/>
      <dgm:spPr/>
      <dgm:t>
        <a:bodyPr/>
        <a:lstStyle/>
        <a:p>
          <a:endParaRPr lang="ru-RU"/>
        </a:p>
      </dgm:t>
    </dgm:pt>
    <dgm:pt modelId="{C33755A6-002A-446E-82F5-C013BA3DC7A9}" type="pres">
      <dgm:prSet presAssocID="{1396B1E6-56B3-409E-9DAE-933F3328FE0F}" presName="adorn" presStyleLbl="fgAccFollowNode1" presStyleIdx="1" presStyleCnt="3"/>
      <dgm:spPr/>
    </dgm:pt>
    <dgm:pt modelId="{0575E57B-41D7-42F8-98A9-83674EFCB1AF}" type="pres">
      <dgm:prSet presAssocID="{B04756E1-3D3E-49FD-BB8D-37F4221D38CB}" presName="sibTrans" presStyleLbl="sibTrans2D1" presStyleIdx="0" presStyleCnt="0"/>
      <dgm:spPr/>
      <dgm:t>
        <a:bodyPr/>
        <a:lstStyle/>
        <a:p>
          <a:endParaRPr lang="ru-RU"/>
        </a:p>
      </dgm:t>
    </dgm:pt>
    <dgm:pt modelId="{6BE642E7-AA53-4654-9E96-B37E75C3E3C4}" type="pres">
      <dgm:prSet presAssocID="{2FBD6B06-16C1-43BA-A18A-104A3BFF695C}" presName="compNode" presStyleCnt="0"/>
      <dgm:spPr/>
    </dgm:pt>
    <dgm:pt modelId="{773F00F9-359A-4312-9073-15B4F9DBA43E}" type="pres">
      <dgm:prSet presAssocID="{2FBD6B06-16C1-43BA-A18A-104A3BFF695C}" presName="childRect" presStyleLbl="bgAcc1" presStyleIdx="2" presStyleCnt="3" custScaleX="133295" custScaleY="102330" custLinFactNeighborX="-3413" custLinFactNeighborY="-837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6D7996-A732-402B-A705-207DCC93318E}" type="pres">
      <dgm:prSet presAssocID="{2FBD6B06-16C1-43BA-A18A-104A3BFF695C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C04007-91A7-4766-BBCC-72926E89C9C1}" type="pres">
      <dgm:prSet presAssocID="{2FBD6B06-16C1-43BA-A18A-104A3BFF695C}" presName="parentRect" presStyleLbl="alignNode1" presStyleIdx="2" presStyleCnt="3" custScaleX="121687" custScaleY="556276" custLinFactNeighborX="-1078" custLinFactNeighborY="94315"/>
      <dgm:spPr/>
      <dgm:t>
        <a:bodyPr/>
        <a:lstStyle/>
        <a:p>
          <a:endParaRPr lang="ru-RU"/>
        </a:p>
      </dgm:t>
    </dgm:pt>
    <dgm:pt modelId="{28193E26-B1AC-4A40-A62F-28F2066B4777}" type="pres">
      <dgm:prSet presAssocID="{2FBD6B06-16C1-43BA-A18A-104A3BFF695C}" presName="adorn" presStyleLbl="fgAccFollowNode1" presStyleIdx="2" presStyleCnt="3"/>
      <dgm:spPr/>
    </dgm:pt>
  </dgm:ptLst>
  <dgm:cxnLst>
    <dgm:cxn modelId="{11625A39-3000-4A22-A6DD-33E3DC48CCB5}" type="presOf" srcId="{77B65314-210C-49A3-A57C-588373076CD3}" destId="{A59B0FF1-08FF-472B-9CD5-92A70E87DB65}" srcOrd="0" destOrd="0" presId="urn:microsoft.com/office/officeart/2005/8/layout/bList2"/>
    <dgm:cxn modelId="{5CC28B47-D1CF-41EA-AAF6-E700739ACAFA}" srcId="{1396B1E6-56B3-409E-9DAE-933F3328FE0F}" destId="{0D3DA3B8-1511-42E3-B417-2AB9EA105A76}" srcOrd="0" destOrd="0" parTransId="{69F07497-A981-4561-AC71-700D2B117A02}" sibTransId="{EB592919-F7BA-4136-9280-38BA542FD532}"/>
    <dgm:cxn modelId="{99203DED-CD80-448D-A62B-0F8C0C3BBC42}" srcId="{EC5B2D66-EA05-4C2F-96BF-F35BC9488E64}" destId="{77B65314-210C-49A3-A57C-588373076CD3}" srcOrd="0" destOrd="0" parTransId="{4BAD24C5-F8B1-4817-8A73-ECD6864D9D49}" sibTransId="{1EFC1DD8-3EE1-42BA-9D0A-7A1CC019A9F9}"/>
    <dgm:cxn modelId="{5A66B932-C543-4C64-9BB4-F5A69DD6D4F8}" srcId="{2FBD6B06-16C1-43BA-A18A-104A3BFF695C}" destId="{135FD065-218F-47DC-84F6-E09EED9758BC}" srcOrd="0" destOrd="0" parTransId="{236A6185-FA6F-46AC-AF48-6DC8A2041BF3}" sibTransId="{ADE8426F-8B0B-4388-9C55-99ED0226BD32}"/>
    <dgm:cxn modelId="{4B0D92FC-499D-4840-8E87-059D2933D5ED}" srcId="{EC5B2D66-EA05-4C2F-96BF-F35BC9488E64}" destId="{1396B1E6-56B3-409E-9DAE-933F3328FE0F}" srcOrd="1" destOrd="0" parTransId="{E73C354F-ABD5-43CE-9740-9E794C1B51E4}" sibTransId="{B04756E1-3D3E-49FD-BB8D-37F4221D38CB}"/>
    <dgm:cxn modelId="{2D3020F9-1869-47CD-A0D1-D90BC93B836D}" type="presOf" srcId="{0D3DA3B8-1511-42E3-B417-2AB9EA105A76}" destId="{584FCAC5-86A2-4AE4-867D-287FB83ECD28}" srcOrd="0" destOrd="0" presId="urn:microsoft.com/office/officeart/2005/8/layout/bList2"/>
    <dgm:cxn modelId="{54095256-F03E-4852-B1CC-71B08C43B317}" type="presOf" srcId="{2FBD6B06-16C1-43BA-A18A-104A3BFF695C}" destId="{E76D7996-A732-402B-A705-207DCC93318E}" srcOrd="0" destOrd="0" presId="urn:microsoft.com/office/officeart/2005/8/layout/bList2"/>
    <dgm:cxn modelId="{DCE5B845-C2DB-4573-8062-56205A761432}" type="presOf" srcId="{135FD065-218F-47DC-84F6-E09EED9758BC}" destId="{773F00F9-359A-4312-9073-15B4F9DBA43E}" srcOrd="0" destOrd="0" presId="urn:microsoft.com/office/officeart/2005/8/layout/bList2"/>
    <dgm:cxn modelId="{EF15BE7A-0BCE-44E6-90BF-F76127943ED3}" srcId="{EC5B2D66-EA05-4C2F-96BF-F35BC9488E64}" destId="{2FBD6B06-16C1-43BA-A18A-104A3BFF695C}" srcOrd="2" destOrd="0" parTransId="{FA432A03-33B3-4230-BC34-3071DF595032}" sibTransId="{67F39D05-C701-4BC5-8524-29F5E890D71F}"/>
    <dgm:cxn modelId="{F2ABA996-F96D-46E5-BABB-7AE2706B14F2}" type="presOf" srcId="{1EFC1DD8-3EE1-42BA-9D0A-7A1CC019A9F9}" destId="{1C3782E3-C52B-4D00-93C7-23CF2D064194}" srcOrd="0" destOrd="0" presId="urn:microsoft.com/office/officeart/2005/8/layout/bList2"/>
    <dgm:cxn modelId="{B0F1EBA4-C99B-4155-A0FE-BA0DC6DBAC33}" type="presOf" srcId="{77B65314-210C-49A3-A57C-588373076CD3}" destId="{7AF90E05-0A3D-47D0-A939-522B890EBA48}" srcOrd="1" destOrd="0" presId="urn:microsoft.com/office/officeart/2005/8/layout/bList2"/>
    <dgm:cxn modelId="{1B8D1B21-7950-4749-BBAA-DB1F0C0EC219}" type="presOf" srcId="{1396B1E6-56B3-409E-9DAE-933F3328FE0F}" destId="{6AD4C0FA-DA80-41C1-AD08-25DE1A0358AE}" srcOrd="1" destOrd="0" presId="urn:microsoft.com/office/officeart/2005/8/layout/bList2"/>
    <dgm:cxn modelId="{67267319-BDFA-4268-A7B3-905C697C1EAF}" type="presOf" srcId="{798418A8-905A-4B31-BD25-DAC80D33687D}" destId="{F3C889A4-16A6-4B20-9C60-57A14DFCCF30}" srcOrd="0" destOrd="0" presId="urn:microsoft.com/office/officeart/2005/8/layout/bList2"/>
    <dgm:cxn modelId="{539551D9-DB2E-4834-ABCC-E341D1F6318A}" type="presOf" srcId="{B04756E1-3D3E-49FD-BB8D-37F4221D38CB}" destId="{0575E57B-41D7-42F8-98A9-83674EFCB1AF}" srcOrd="0" destOrd="0" presId="urn:microsoft.com/office/officeart/2005/8/layout/bList2"/>
    <dgm:cxn modelId="{5D080A76-FAC7-4D55-9388-5429BCB0BF7C}" type="presOf" srcId="{2FBD6B06-16C1-43BA-A18A-104A3BFF695C}" destId="{26C04007-91A7-4766-BBCC-72926E89C9C1}" srcOrd="1" destOrd="0" presId="urn:microsoft.com/office/officeart/2005/8/layout/bList2"/>
    <dgm:cxn modelId="{2FEBCA32-F6FD-4F9F-9BE6-D5C35DC7B154}" type="presOf" srcId="{1396B1E6-56B3-409E-9DAE-933F3328FE0F}" destId="{2D576723-6D83-4003-8316-49DFB1565771}" srcOrd="0" destOrd="0" presId="urn:microsoft.com/office/officeart/2005/8/layout/bList2"/>
    <dgm:cxn modelId="{787DB0A3-5798-4F81-AE84-6C3E1A729DCD}" srcId="{77B65314-210C-49A3-A57C-588373076CD3}" destId="{798418A8-905A-4B31-BD25-DAC80D33687D}" srcOrd="0" destOrd="0" parTransId="{B4176377-9D59-43E4-980A-5D3E31E13452}" sibTransId="{24A6FA6B-0B28-4F4B-A73E-AD9E3EA592EB}"/>
    <dgm:cxn modelId="{38D25A01-5F39-4644-8345-6B1AD49A9872}" type="presOf" srcId="{EC5B2D66-EA05-4C2F-96BF-F35BC9488E64}" destId="{608D834A-AA46-45BA-AB78-1157B9D633A3}" srcOrd="0" destOrd="0" presId="urn:microsoft.com/office/officeart/2005/8/layout/bList2"/>
    <dgm:cxn modelId="{DAD1B499-18C8-4B32-A379-6A944052C27A}" type="presParOf" srcId="{608D834A-AA46-45BA-AB78-1157B9D633A3}" destId="{7D8AA0CB-85A7-4941-95FC-C434E6C908AC}" srcOrd="0" destOrd="0" presId="urn:microsoft.com/office/officeart/2005/8/layout/bList2"/>
    <dgm:cxn modelId="{71B54A4E-A0BB-482E-A527-2CACA6A7B0FF}" type="presParOf" srcId="{7D8AA0CB-85A7-4941-95FC-C434E6C908AC}" destId="{F3C889A4-16A6-4B20-9C60-57A14DFCCF30}" srcOrd="0" destOrd="0" presId="urn:microsoft.com/office/officeart/2005/8/layout/bList2"/>
    <dgm:cxn modelId="{3C37870E-617C-4C29-873A-A7FC0271BD9E}" type="presParOf" srcId="{7D8AA0CB-85A7-4941-95FC-C434E6C908AC}" destId="{A59B0FF1-08FF-472B-9CD5-92A70E87DB65}" srcOrd="1" destOrd="0" presId="urn:microsoft.com/office/officeart/2005/8/layout/bList2"/>
    <dgm:cxn modelId="{DA38535A-DAD8-446B-9551-F4E997CC371E}" type="presParOf" srcId="{7D8AA0CB-85A7-4941-95FC-C434E6C908AC}" destId="{7AF90E05-0A3D-47D0-A939-522B890EBA48}" srcOrd="2" destOrd="0" presId="urn:microsoft.com/office/officeart/2005/8/layout/bList2"/>
    <dgm:cxn modelId="{4685F3C8-0582-4B96-B45E-73545B947536}" type="presParOf" srcId="{7D8AA0CB-85A7-4941-95FC-C434E6C908AC}" destId="{04C42947-ED39-4835-928A-72C206FA4AC2}" srcOrd="3" destOrd="0" presId="urn:microsoft.com/office/officeart/2005/8/layout/bList2"/>
    <dgm:cxn modelId="{54EADCA0-38CD-4172-9CD1-F272290DE0CD}" type="presParOf" srcId="{608D834A-AA46-45BA-AB78-1157B9D633A3}" destId="{1C3782E3-C52B-4D00-93C7-23CF2D064194}" srcOrd="1" destOrd="0" presId="urn:microsoft.com/office/officeart/2005/8/layout/bList2"/>
    <dgm:cxn modelId="{C510043D-E27C-4C2B-9FD9-4D4727358866}" type="presParOf" srcId="{608D834A-AA46-45BA-AB78-1157B9D633A3}" destId="{6D0F8104-79DF-48F0-8D3E-E553BA9F3525}" srcOrd="2" destOrd="0" presId="urn:microsoft.com/office/officeart/2005/8/layout/bList2"/>
    <dgm:cxn modelId="{AEF18156-8774-4D60-992D-39E0F85A0DE0}" type="presParOf" srcId="{6D0F8104-79DF-48F0-8D3E-E553BA9F3525}" destId="{584FCAC5-86A2-4AE4-867D-287FB83ECD28}" srcOrd="0" destOrd="0" presId="urn:microsoft.com/office/officeart/2005/8/layout/bList2"/>
    <dgm:cxn modelId="{A603606A-8E19-4E86-B948-A2124BFE71A8}" type="presParOf" srcId="{6D0F8104-79DF-48F0-8D3E-E553BA9F3525}" destId="{2D576723-6D83-4003-8316-49DFB1565771}" srcOrd="1" destOrd="0" presId="urn:microsoft.com/office/officeart/2005/8/layout/bList2"/>
    <dgm:cxn modelId="{0683A7F1-8D70-4528-BAE8-89EA927E819B}" type="presParOf" srcId="{6D0F8104-79DF-48F0-8D3E-E553BA9F3525}" destId="{6AD4C0FA-DA80-41C1-AD08-25DE1A0358AE}" srcOrd="2" destOrd="0" presId="urn:microsoft.com/office/officeart/2005/8/layout/bList2"/>
    <dgm:cxn modelId="{1C407CC7-DE73-4A0D-9123-540DE06B90E8}" type="presParOf" srcId="{6D0F8104-79DF-48F0-8D3E-E553BA9F3525}" destId="{C33755A6-002A-446E-82F5-C013BA3DC7A9}" srcOrd="3" destOrd="0" presId="urn:microsoft.com/office/officeart/2005/8/layout/bList2"/>
    <dgm:cxn modelId="{4A342317-B2BC-4D3A-9E71-5199A882B102}" type="presParOf" srcId="{608D834A-AA46-45BA-AB78-1157B9D633A3}" destId="{0575E57B-41D7-42F8-98A9-83674EFCB1AF}" srcOrd="3" destOrd="0" presId="urn:microsoft.com/office/officeart/2005/8/layout/bList2"/>
    <dgm:cxn modelId="{FCD25BB6-68EF-4356-A7DA-0607DFE7E09D}" type="presParOf" srcId="{608D834A-AA46-45BA-AB78-1157B9D633A3}" destId="{6BE642E7-AA53-4654-9E96-B37E75C3E3C4}" srcOrd="4" destOrd="0" presId="urn:microsoft.com/office/officeart/2005/8/layout/bList2"/>
    <dgm:cxn modelId="{F5568E9E-94A8-48BB-845B-7591C88EF09D}" type="presParOf" srcId="{6BE642E7-AA53-4654-9E96-B37E75C3E3C4}" destId="{773F00F9-359A-4312-9073-15B4F9DBA43E}" srcOrd="0" destOrd="0" presId="urn:microsoft.com/office/officeart/2005/8/layout/bList2"/>
    <dgm:cxn modelId="{EF6296BB-3164-4CE2-8D1A-EEE1C8EBDF6A}" type="presParOf" srcId="{6BE642E7-AA53-4654-9E96-B37E75C3E3C4}" destId="{E76D7996-A732-402B-A705-207DCC93318E}" srcOrd="1" destOrd="0" presId="urn:microsoft.com/office/officeart/2005/8/layout/bList2"/>
    <dgm:cxn modelId="{E1688D5A-EF21-48D7-9F42-FDA028592E65}" type="presParOf" srcId="{6BE642E7-AA53-4654-9E96-B37E75C3E3C4}" destId="{26C04007-91A7-4766-BBCC-72926E89C9C1}" srcOrd="2" destOrd="0" presId="urn:microsoft.com/office/officeart/2005/8/layout/bList2"/>
    <dgm:cxn modelId="{809CBD77-CFAA-495E-99D4-46B8194552BC}" type="presParOf" srcId="{6BE642E7-AA53-4654-9E96-B37E75C3E3C4}" destId="{28193E26-B1AC-4A40-A62F-28F2066B4777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4DD571-24EB-428A-9100-5F7598E3AC7D}">
      <dsp:nvSpPr>
        <dsp:cNvPr id="0" name=""/>
        <dsp:cNvSpPr/>
      </dsp:nvSpPr>
      <dsp:spPr>
        <a:xfrm rot="5400000">
          <a:off x="-168903" y="171488"/>
          <a:ext cx="1126024" cy="788217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00" kern="1200" dirty="0" smtClean="0"/>
            <a:t>Өзін-өзі тану</a:t>
          </a:r>
          <a:endParaRPr lang="ru-RU" sz="1000" kern="1200" dirty="0"/>
        </a:p>
      </dsp:txBody>
      <dsp:txXfrm rot="-5400000">
        <a:off x="1" y="396694"/>
        <a:ext cx="788217" cy="337807"/>
      </dsp:txXfrm>
    </dsp:sp>
    <dsp:sp modelId="{306706CB-BEAC-42D9-AF7B-9F680F0D4511}">
      <dsp:nvSpPr>
        <dsp:cNvPr id="0" name=""/>
        <dsp:cNvSpPr/>
      </dsp:nvSpPr>
      <dsp:spPr>
        <a:xfrm rot="5400000">
          <a:off x="3076150" y="-2285348"/>
          <a:ext cx="731915" cy="53077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kern="1200" dirty="0" smtClean="0">
              <a:solidFill>
                <a:srgbClr val="002060"/>
              </a:solidFill>
            </a:rPr>
            <a:t>Өз эмоцияларын түсіну және олардың мінез-құлқыңызға әсерін білу.</a:t>
          </a:r>
          <a:endParaRPr lang="ru-RU" sz="2000" kern="1200" dirty="0">
            <a:solidFill>
              <a:srgbClr val="002060"/>
            </a:solidFill>
          </a:endParaRPr>
        </a:p>
      </dsp:txBody>
      <dsp:txXfrm rot="-5400000">
        <a:off x="788217" y="38314"/>
        <a:ext cx="5272053" cy="660457"/>
      </dsp:txXfrm>
    </dsp:sp>
    <dsp:sp modelId="{08C0D49B-D259-4610-98D0-F4F9406B4170}">
      <dsp:nvSpPr>
        <dsp:cNvPr id="0" name=""/>
        <dsp:cNvSpPr/>
      </dsp:nvSpPr>
      <dsp:spPr>
        <a:xfrm rot="5400000">
          <a:off x="-168903" y="1149090"/>
          <a:ext cx="1126024" cy="788217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00" kern="1200" dirty="0" smtClean="0"/>
            <a:t>Өзін-өзі басқару</a:t>
          </a:r>
          <a:endParaRPr lang="ru-RU" sz="1000" kern="1200" dirty="0"/>
        </a:p>
      </dsp:txBody>
      <dsp:txXfrm rot="-5400000">
        <a:off x="1" y="1374296"/>
        <a:ext cx="788217" cy="337807"/>
      </dsp:txXfrm>
    </dsp:sp>
    <dsp:sp modelId="{5CB39AF0-42F1-4F54-98B0-2AABADF0E60D}">
      <dsp:nvSpPr>
        <dsp:cNvPr id="0" name=""/>
        <dsp:cNvSpPr/>
      </dsp:nvSpPr>
      <dsp:spPr>
        <a:xfrm rot="5400000">
          <a:off x="3076150" y="-1307746"/>
          <a:ext cx="731915" cy="53077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kern="1200" dirty="0" smtClean="0">
              <a:solidFill>
                <a:srgbClr val="002060"/>
              </a:solidFill>
            </a:rPr>
            <a:t>Эмоцияларды бақылау және стрестік жағдайларда сабырлы болу.</a:t>
          </a:r>
          <a:endParaRPr lang="ru-RU" sz="2000" kern="1200" dirty="0">
            <a:solidFill>
              <a:srgbClr val="002060"/>
            </a:solidFill>
          </a:endParaRPr>
        </a:p>
      </dsp:txBody>
      <dsp:txXfrm rot="-5400000">
        <a:off x="788217" y="1015916"/>
        <a:ext cx="5272053" cy="660457"/>
      </dsp:txXfrm>
    </dsp:sp>
    <dsp:sp modelId="{FEACD685-6222-405A-A611-2E181E6D9624}">
      <dsp:nvSpPr>
        <dsp:cNvPr id="0" name=""/>
        <dsp:cNvSpPr/>
      </dsp:nvSpPr>
      <dsp:spPr>
        <a:xfrm rot="5400000">
          <a:off x="-168903" y="2126692"/>
          <a:ext cx="1126024" cy="788217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00" kern="1200" dirty="0" smtClean="0"/>
            <a:t>Әлеуметтік түсінік</a:t>
          </a:r>
          <a:endParaRPr lang="ru-RU" sz="1000" kern="1200" dirty="0"/>
        </a:p>
      </dsp:txBody>
      <dsp:txXfrm rot="-5400000">
        <a:off x="1" y="2351898"/>
        <a:ext cx="788217" cy="337807"/>
      </dsp:txXfrm>
    </dsp:sp>
    <dsp:sp modelId="{7EF4709B-E4B3-4C17-9149-544276D268E7}">
      <dsp:nvSpPr>
        <dsp:cNvPr id="0" name=""/>
        <dsp:cNvSpPr/>
      </dsp:nvSpPr>
      <dsp:spPr>
        <a:xfrm rot="5400000">
          <a:off x="3076150" y="-330144"/>
          <a:ext cx="731915" cy="53077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kern="1200" dirty="0" smtClean="0">
              <a:solidFill>
                <a:srgbClr val="002060"/>
              </a:solidFill>
            </a:rPr>
            <a:t>Басқаларыдың сезімдерін түсіну және эмпатия көрсету.</a:t>
          </a:r>
          <a:endParaRPr lang="ru-RU" sz="2000" kern="1200" dirty="0">
            <a:solidFill>
              <a:srgbClr val="002060"/>
            </a:solidFill>
          </a:endParaRPr>
        </a:p>
      </dsp:txBody>
      <dsp:txXfrm rot="-5400000">
        <a:off x="788217" y="1993518"/>
        <a:ext cx="5272053" cy="660457"/>
      </dsp:txXfrm>
    </dsp:sp>
    <dsp:sp modelId="{FEC0B0BD-8470-4250-832E-D415D015D02D}">
      <dsp:nvSpPr>
        <dsp:cNvPr id="0" name=""/>
        <dsp:cNvSpPr/>
      </dsp:nvSpPr>
      <dsp:spPr>
        <a:xfrm rot="5400000">
          <a:off x="-168903" y="3104294"/>
          <a:ext cx="1126024" cy="788217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50" kern="1200" dirty="0" smtClean="0">
              <a:latin typeface="Times New Roman" pitchFamily="18" charset="0"/>
              <a:cs typeface="Times New Roman" pitchFamily="18" charset="0"/>
            </a:rPr>
            <a:t>Қарым-қатынас басқару</a:t>
          </a:r>
          <a:endParaRPr lang="ru-RU" sz="105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3329500"/>
        <a:ext cx="788217" cy="337807"/>
      </dsp:txXfrm>
    </dsp:sp>
    <dsp:sp modelId="{765A5785-F0D9-4910-9232-C715172F4C29}">
      <dsp:nvSpPr>
        <dsp:cNvPr id="0" name=""/>
        <dsp:cNvSpPr/>
      </dsp:nvSpPr>
      <dsp:spPr>
        <a:xfrm rot="5400000">
          <a:off x="3075958" y="607490"/>
          <a:ext cx="732300" cy="53077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kern="1200" dirty="0" smtClean="0">
              <a:solidFill>
                <a:srgbClr val="002060"/>
              </a:solidFill>
            </a:rPr>
            <a:t>Басқалармен тиімді қарым-қатынас  және ынтымақтастық  орнату</a:t>
          </a:r>
          <a:r>
            <a:rPr lang="kk-KZ" sz="2000" kern="1200" dirty="0" smtClean="0"/>
            <a:t>.</a:t>
          </a:r>
          <a:endParaRPr lang="ru-RU" sz="2000" kern="1200" dirty="0"/>
        </a:p>
      </dsp:txBody>
      <dsp:txXfrm rot="-5400000">
        <a:off x="788217" y="2930979"/>
        <a:ext cx="5272034" cy="6608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3B0FDE-6E65-4465-8796-7BB8F746E53E}">
      <dsp:nvSpPr>
        <dsp:cNvPr id="0" name=""/>
        <dsp:cNvSpPr/>
      </dsp:nvSpPr>
      <dsp:spPr>
        <a:xfrm rot="5400000">
          <a:off x="-270186" y="378337"/>
          <a:ext cx="1421407" cy="994985"/>
        </a:xfrm>
        <a:prstGeom prst="chevron">
          <a:avLst/>
        </a:prstGeom>
        <a:solidFill>
          <a:srgbClr val="FFFF00"/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«</a:t>
          </a:r>
          <a:r>
            <a:rPr lang="ru-RU" sz="1400" kern="1200" dirty="0" err="1" smtClean="0">
              <a:solidFill>
                <a:schemeClr val="tx1"/>
              </a:solidFill>
            </a:rPr>
            <a:t>Айна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әдісі</a:t>
          </a:r>
          <a:r>
            <a:rPr lang="ru-RU" sz="1400" kern="1200" dirty="0" smtClean="0">
              <a:solidFill>
                <a:schemeClr val="tx1"/>
              </a:solidFill>
            </a:rPr>
            <a:t>»: </a:t>
          </a:r>
          <a:endParaRPr lang="ru-RU" sz="1400" kern="1200" dirty="0">
            <a:solidFill>
              <a:schemeClr val="tx1"/>
            </a:solidFill>
          </a:endParaRPr>
        </a:p>
      </dsp:txBody>
      <dsp:txXfrm rot="-5400000">
        <a:off x="-56974" y="662619"/>
        <a:ext cx="994985" cy="426422"/>
      </dsp:txXfrm>
    </dsp:sp>
    <dsp:sp modelId="{61CD7AB0-A90A-4A1C-A877-B034DE1A8B37}">
      <dsp:nvSpPr>
        <dsp:cNvPr id="0" name=""/>
        <dsp:cNvSpPr/>
      </dsp:nvSpPr>
      <dsp:spPr>
        <a:xfrm rot="5400000">
          <a:off x="2754099" y="-1698936"/>
          <a:ext cx="1235923" cy="464646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Бұл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әдіс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барысында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тәрбиеші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әртүрлі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эмоцияларды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қуаныш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реніш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таңдану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қорқыныш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ашу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немқұрайлылық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) бет-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әлпетінде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бейнелеп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көрсетеді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, ал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балалар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оларды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қайталауы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тиіс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048830" y="66666"/>
        <a:ext cx="4586130" cy="1115257"/>
      </dsp:txXfrm>
    </dsp:sp>
    <dsp:sp modelId="{F51C0696-1E6B-43DC-97D8-FB00D5C307B1}">
      <dsp:nvSpPr>
        <dsp:cNvPr id="0" name=""/>
        <dsp:cNvSpPr/>
      </dsp:nvSpPr>
      <dsp:spPr>
        <a:xfrm rot="5400000">
          <a:off x="-156235" y="1498437"/>
          <a:ext cx="1421407" cy="1222886"/>
        </a:xfrm>
        <a:prstGeom prst="chevron">
          <a:avLst/>
        </a:prstGeom>
        <a:solidFill>
          <a:srgbClr val="FFC000"/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kern="1200" dirty="0" smtClean="0">
              <a:solidFill>
                <a:schemeClr val="tx1"/>
              </a:solidFill>
            </a:rPr>
            <a:t>«Эмоция </a:t>
          </a:r>
          <a:r>
            <a:rPr lang="ru-RU" sz="1400" kern="1200" dirty="0" err="1" smtClean="0">
              <a:solidFill>
                <a:schemeClr val="tx1"/>
              </a:solidFill>
            </a:rPr>
            <a:t>карталары</a:t>
          </a:r>
          <a:r>
            <a:rPr lang="ru-RU" sz="1400" kern="1200" dirty="0" smtClean="0">
              <a:solidFill>
                <a:schemeClr val="tx1"/>
              </a:solidFill>
            </a:rPr>
            <a:t>»: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</dsp:txBody>
      <dsp:txXfrm rot="-5400000">
        <a:off x="-56974" y="2010619"/>
        <a:ext cx="1222886" cy="198521"/>
      </dsp:txXfrm>
    </dsp:sp>
    <dsp:sp modelId="{7E93C0C6-62B5-4610-BC6E-09740BF05659}">
      <dsp:nvSpPr>
        <dsp:cNvPr id="0" name=""/>
        <dsp:cNvSpPr/>
      </dsp:nvSpPr>
      <dsp:spPr>
        <a:xfrm rot="5400000">
          <a:off x="3140510" y="-652970"/>
          <a:ext cx="923914" cy="51010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Әртүрлі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эмоцияларды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көрсететін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суреттер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немесе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иллюстрациялар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арқылы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балаларға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олардың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мәнін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түсіндіру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051960" y="1480682"/>
        <a:ext cx="5055912" cy="833710"/>
      </dsp:txXfrm>
    </dsp:sp>
    <dsp:sp modelId="{E2258B0B-09D1-4074-AC4F-35079BE73CFB}">
      <dsp:nvSpPr>
        <dsp:cNvPr id="0" name=""/>
        <dsp:cNvSpPr/>
      </dsp:nvSpPr>
      <dsp:spPr>
        <a:xfrm rot="5400000">
          <a:off x="-270186" y="2846438"/>
          <a:ext cx="1421407" cy="994985"/>
        </a:xfrm>
        <a:prstGeom prst="chevron">
          <a:avLst/>
        </a:prstGeom>
        <a:solidFill>
          <a:srgbClr val="00B050"/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kern="1200" dirty="0" err="1" smtClean="0">
              <a:solidFill>
                <a:schemeClr val="tx1"/>
              </a:solidFill>
            </a:rPr>
            <a:t>Сезімдер</a:t>
          </a:r>
          <a:r>
            <a:rPr lang="ru-RU" sz="1400" kern="1200" dirty="0" smtClean="0">
              <a:solidFill>
                <a:schemeClr val="tx1"/>
              </a:solidFill>
            </a:rPr>
            <a:t> </a:t>
          </a:r>
          <a:r>
            <a:rPr lang="ru-RU" sz="1400" kern="1200" dirty="0" err="1" smtClean="0">
              <a:solidFill>
                <a:schemeClr val="tx1"/>
              </a:solidFill>
            </a:rPr>
            <a:t>күнделігі</a:t>
          </a:r>
          <a:r>
            <a:rPr lang="ru-RU" sz="1400" kern="1200" dirty="0" smtClean="0">
              <a:solidFill>
                <a:schemeClr val="tx1"/>
              </a:solidFill>
            </a:rPr>
            <a:t>»: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 rot="-5400000">
        <a:off x="-56974" y="3130720"/>
        <a:ext cx="994985" cy="426422"/>
      </dsp:txXfrm>
    </dsp:sp>
    <dsp:sp modelId="{DEB303FE-6FF7-4D91-8CE2-2362AB26FA1A}">
      <dsp:nvSpPr>
        <dsp:cNvPr id="0" name=""/>
        <dsp:cNvSpPr/>
      </dsp:nvSpPr>
      <dsp:spPr>
        <a:xfrm rot="5400000">
          <a:off x="3083535" y="503738"/>
          <a:ext cx="923914" cy="51010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Әрбір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бала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өз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сезімдерін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сурет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арқылы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  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көрсетеді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Бұл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олардың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эмоцияларын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түсінуін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жақсартып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өзін-өзі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тануына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септігін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тигізеді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200" kern="1200" dirty="0"/>
        </a:p>
      </dsp:txBody>
      <dsp:txXfrm rot="-5400000">
        <a:off x="994985" y="2637390"/>
        <a:ext cx="5055912" cy="8337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C889A4-16A6-4B20-9C60-57A14DFCCF30}">
      <dsp:nvSpPr>
        <dsp:cNvPr id="0" name=""/>
        <dsp:cNvSpPr/>
      </dsp:nvSpPr>
      <dsp:spPr>
        <a:xfrm>
          <a:off x="72747" y="174751"/>
          <a:ext cx="1931975" cy="74794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68580" rIns="22860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«</a:t>
          </a:r>
          <a:r>
            <a:rPr lang="ru-RU" sz="1800" kern="1200" dirty="0" err="1" smtClean="0"/>
            <a:t>Тыныс</a:t>
          </a:r>
          <a:r>
            <a:rPr lang="ru-RU" sz="1800" kern="1200" dirty="0" smtClean="0"/>
            <a:t> ал да, сана» </a:t>
          </a:r>
          <a:r>
            <a:rPr lang="ru-RU" sz="1800" kern="1200" dirty="0" err="1" smtClean="0"/>
            <a:t>әдісі</a:t>
          </a:r>
          <a:endParaRPr lang="ru-RU" sz="1800" kern="1200" dirty="0"/>
        </a:p>
      </dsp:txBody>
      <dsp:txXfrm>
        <a:off x="90272" y="192276"/>
        <a:ext cx="1896925" cy="730419"/>
      </dsp:txXfrm>
    </dsp:sp>
    <dsp:sp modelId="{7AF90E05-0A3D-47D0-A939-522B890EBA48}">
      <dsp:nvSpPr>
        <dsp:cNvPr id="0" name=""/>
        <dsp:cNvSpPr/>
      </dsp:nvSpPr>
      <dsp:spPr>
        <a:xfrm>
          <a:off x="232237" y="1041917"/>
          <a:ext cx="1587405" cy="2990532"/>
        </a:xfrm>
        <a:prstGeom prst="rect">
          <a:avLst/>
        </a:prstGeom>
        <a:solidFill>
          <a:srgbClr val="FF0000"/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0" rIns="1778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solidFill>
                <a:schemeClr val="tx1"/>
              </a:solidFill>
            </a:rPr>
            <a:t>Балалар терең дем алып, 1-ден 5-ке дейін санайды. Бұл әдіс оларға қысым жағдайында немесе ашуланғанда  сабыр сақтауға көмектеседі.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232237" y="1041917"/>
        <a:ext cx="1117891" cy="2990532"/>
      </dsp:txXfrm>
    </dsp:sp>
    <dsp:sp modelId="{04C42947-ED39-4835-928A-72C206FA4AC2}">
      <dsp:nvSpPr>
        <dsp:cNvPr id="0" name=""/>
        <dsp:cNvSpPr/>
      </dsp:nvSpPr>
      <dsp:spPr>
        <a:xfrm>
          <a:off x="1315029" y="1868703"/>
          <a:ext cx="521917" cy="521917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4FCAC5-86A2-4AE4-867D-287FB83ECD28}">
      <dsp:nvSpPr>
        <dsp:cNvPr id="0" name=""/>
        <dsp:cNvSpPr/>
      </dsp:nvSpPr>
      <dsp:spPr>
        <a:xfrm>
          <a:off x="2084785" y="171751"/>
          <a:ext cx="1876443" cy="79635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68580" rIns="22860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«</a:t>
          </a:r>
          <a:r>
            <a:rPr lang="ru-RU" sz="1800" kern="1200" dirty="0" err="1" smtClean="0"/>
            <a:t>Сиқырлы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сөздер</a:t>
          </a:r>
          <a:r>
            <a:rPr lang="ru-RU" sz="1800" kern="1200" dirty="0" smtClean="0"/>
            <a:t>» </a:t>
          </a:r>
          <a:r>
            <a:rPr lang="ru-RU" sz="1800" kern="1200" dirty="0" err="1" smtClean="0"/>
            <a:t>әдісі</a:t>
          </a:r>
          <a:endParaRPr lang="ru-RU" sz="1800" kern="1200" dirty="0"/>
        </a:p>
      </dsp:txBody>
      <dsp:txXfrm>
        <a:off x="2103445" y="190411"/>
        <a:ext cx="1839123" cy="777694"/>
      </dsp:txXfrm>
    </dsp:sp>
    <dsp:sp modelId="{6AD4C0FA-DA80-41C1-AD08-25DE1A0358AE}">
      <dsp:nvSpPr>
        <dsp:cNvPr id="0" name=""/>
        <dsp:cNvSpPr/>
      </dsp:nvSpPr>
      <dsp:spPr>
        <a:xfrm>
          <a:off x="2034890" y="1272522"/>
          <a:ext cx="1913097" cy="2687919"/>
        </a:xfrm>
        <a:prstGeom prst="rect">
          <a:avLst/>
        </a:prstGeom>
        <a:solidFill>
          <a:srgbClr val="92D050"/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0" rIns="1778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solidFill>
                <a:schemeClr val="tx1"/>
              </a:solidFill>
            </a:rPr>
            <a:t>Балалар ашуланған немесе көңілсіз болған кезде  айтатын арнайы тыныштандыру сөздерін жаттап алады, мысалы «Мен тынышталамын»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2034890" y="1272522"/>
        <a:ext cx="1347251" cy="2687919"/>
      </dsp:txXfrm>
    </dsp:sp>
    <dsp:sp modelId="{C33755A6-002A-446E-82F5-C013BA3DC7A9}">
      <dsp:nvSpPr>
        <dsp:cNvPr id="0" name=""/>
        <dsp:cNvSpPr/>
      </dsp:nvSpPr>
      <dsp:spPr>
        <a:xfrm>
          <a:off x="3366867" y="1868703"/>
          <a:ext cx="521917" cy="521917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3F00F9-359A-4312-9073-15B4F9DBA43E}">
      <dsp:nvSpPr>
        <dsp:cNvPr id="0" name=""/>
        <dsp:cNvSpPr/>
      </dsp:nvSpPr>
      <dsp:spPr>
        <a:xfrm>
          <a:off x="4055100" y="0"/>
          <a:ext cx="1987686" cy="1139080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68580" rIns="22860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«</a:t>
          </a:r>
          <a:r>
            <a:rPr lang="ru-RU" sz="1800" kern="1200" dirty="0" err="1" smtClean="0"/>
            <a:t>Өз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сезімдеріңді</a:t>
          </a:r>
          <a:r>
            <a:rPr lang="ru-RU" sz="1800" kern="1200" dirty="0" smtClean="0"/>
            <a:t> боя» </a:t>
          </a:r>
          <a:r>
            <a:rPr lang="ru-RU" sz="1800" kern="1200" dirty="0" err="1" smtClean="0"/>
            <a:t>жаттығуы</a:t>
          </a:r>
          <a:endParaRPr lang="ru-RU" sz="1800" kern="1200" dirty="0"/>
        </a:p>
      </dsp:txBody>
      <dsp:txXfrm>
        <a:off x="4081790" y="26690"/>
        <a:ext cx="1934306" cy="1112390"/>
      </dsp:txXfrm>
    </dsp:sp>
    <dsp:sp modelId="{26C04007-91A7-4766-BBCC-72926E89C9C1}">
      <dsp:nvSpPr>
        <dsp:cNvPr id="0" name=""/>
        <dsp:cNvSpPr/>
      </dsp:nvSpPr>
      <dsp:spPr>
        <a:xfrm>
          <a:off x="4176468" y="1169189"/>
          <a:ext cx="1814589" cy="2662627"/>
        </a:xfrm>
        <a:prstGeom prst="rect">
          <a:avLst/>
        </a:prstGeom>
        <a:solidFill>
          <a:srgbClr val="FFFF00"/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0" rIns="1778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solidFill>
                <a:schemeClr val="tx1"/>
              </a:solidFill>
            </a:rPr>
            <a:t>Балалар өз эмоцияларын  әртүрлі түстер арқылы  бейнелейді. Мыс: қызыл-ашу, көк-тыныштық, жасыл-қуаныш, сұр-мұң.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4176468" y="1169189"/>
        <a:ext cx="1277879" cy="2662627"/>
      </dsp:txXfrm>
    </dsp:sp>
    <dsp:sp modelId="{28193E26-B1AC-4A40-A62F-28F2066B4777}">
      <dsp:nvSpPr>
        <dsp:cNvPr id="0" name=""/>
        <dsp:cNvSpPr/>
      </dsp:nvSpPr>
      <dsp:spPr>
        <a:xfrm>
          <a:off x="5446561" y="1885766"/>
          <a:ext cx="521917" cy="521917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700808"/>
            <a:ext cx="770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«Эмоциялық интеллекті дамыту жаттығулары» кеңес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737766"/>
            <a:ext cx="3528392" cy="2377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716016" y="5445224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Педагог-психолог: Идрисова К.Г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879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64088" y="1628800"/>
            <a:ext cx="30963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Эмоциялар интеллекті- адамның өз эмоциясын түсіну, басқару және өзгенің эмоциясын тани білу  қабілеті және оларды басқарып жауап беретін интеллект түрі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28800"/>
            <a:ext cx="4158115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2745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59632" y="620688"/>
            <a:ext cx="5904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Эмоционалды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интеллект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негіздері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14246407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9870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88640"/>
            <a:ext cx="770485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Балалардың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эмоциялық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интеллектін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әдістері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Балалардың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эмоциялық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интеллектісін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кешенді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ұзақ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мерзімді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процесс,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арнайы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педагогикалық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әдістерді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түріндегі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жаттығуларды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күнделікті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қарым-қатынасты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эмоциялық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жағдайларды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талқылау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тәжірибесін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қамтиды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Эмоциялық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интеллект тек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эмоцияларды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тану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басқару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дағдыларынан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тұрмайды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қатар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өзін-өзі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реттеуін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өзгелермен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қарым-қатынас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құру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қабілетін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эмпатиясын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дамытуға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бағытталған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72265971"/>
              </p:ext>
            </p:extLst>
          </p:nvPr>
        </p:nvGraphicFramePr>
        <p:xfrm>
          <a:off x="899592" y="213285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0828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1064" y="664136"/>
            <a:ext cx="748883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Өзін-өзі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реттеу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дағдыларын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қалыптастыру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жағдайларда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эмоцияларын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бақылауды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білмегендіктен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ашулану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ренжу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қорқу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толқу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шешім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қабылдай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алмауы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Сондықтан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өзін-өзі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реттеу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дағдыларын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эмоциялық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интеллекттің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ажырамас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бөлігі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дағдылар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балаға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сезімдерін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басқара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білуге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ашу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қорқыныш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жағымсыз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эмоцияларды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оңтайлы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жолмен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шығаруға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көмектеседі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651989108"/>
              </p:ext>
            </p:extLst>
          </p:nvPr>
        </p:nvGraphicFramePr>
        <p:xfrm>
          <a:off x="1475656" y="248001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8467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692696"/>
            <a:ext cx="806489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Эмпатияны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дамыту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Эмпатия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адамдардың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эмоцияларын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түсіну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олармен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санасу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қабілеті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дағды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қалыптасқан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бала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айналасындағылардың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сезімдерін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түсініп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оларға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жанашырлық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танытуға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бейім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сенің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орныңда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болсам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…» </a:t>
            </a: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әдісі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Тәрбиеші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балаларға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оқиға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жағдаятты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сипаттап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сен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осындай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жағдайда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болсаң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істер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едің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?»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сұрайды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әдіс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балаларға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басқалардың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сезімдерін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елестетуге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түсінуге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көмектеседі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сөздер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шеңбері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шеңберге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бір-біріне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сөздер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айтады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жаттығу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қарым-қатынас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мәдениетін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дамытады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өзара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құрмет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эмпатия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сезімін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нығайтады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Көркем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әдебиет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Балаларға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эмоционалды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мазмұндағы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ертегілер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әңгімелер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оқып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кейіпкерлердің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сезімдерін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түсінуіне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ықпал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Оқығаннан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балалармен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сұхбат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жүргізіп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«Осы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кейіпкер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сезімде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?», «Сен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орнында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болсаң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істер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едің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?»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сұрақтар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қойылады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0626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764704"/>
            <a:ext cx="828092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Әлеуметтік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дағдыларды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жетілдіру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fontAlgn="base"/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Әлеуметтік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дағдылар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қоғамда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қарым-қатынас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орнату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қабілетін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дамытады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достық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қарым-қатынасты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құруды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адамдармен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өзара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әрекет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етуді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пікірін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ашық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айту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өзгелердің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пікірін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тыңдауды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үйренсе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эмоционалды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психологиялық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тұрғыдан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тұрақты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тұлға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қалыптасады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Командалық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ойындар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топпен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бірлесе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істейтін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ойындарды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ойнайды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өзара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көмек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көрсетуге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бірлесіп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шешім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қабылдауға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үйретеді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Қарым-қатынас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шеңбері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шеңберге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жиналып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сезімдері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ашық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айтады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достарына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сұрақтар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қойып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эмоцияларын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түсінуге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тырысады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Келісім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әдісі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әртүрлі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жағдайларды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шешу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әртүрлі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жағдаяттарды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ойнап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өзара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келісімге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келудің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жолдарын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іздейді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әдіс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жанжалдарды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мәдениетті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шешу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дағдыларын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дамытады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Балалардың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эмоциялық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интеллектісін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болашақтағы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өмірлік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табыстылығына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қарым-қатынас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қабілеттеріне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өзін-өзі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бағалауына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үлкен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әсер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Эмоциялық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интеллекті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жоғары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дамыған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сезімдерін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оңай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түсініп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тиімді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басқара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адамдармен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қарым-қатынас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жанжалдарды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мәдениетті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біледі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791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kk-KZ" sz="3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kk-KZ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Назарларыңызға рақмет!!!</a:t>
            </a:r>
            <a:endParaRPr lang="ru-RU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65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867</TotalTime>
  <Words>237</Words>
  <Application>Microsoft Office PowerPoint</Application>
  <PresentationFormat>Экран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Админ</cp:lastModifiedBy>
  <cp:revision>33</cp:revision>
  <dcterms:created xsi:type="dcterms:W3CDTF">2026-02-19T06:43:38Z</dcterms:created>
  <dcterms:modified xsi:type="dcterms:W3CDTF">2026-03-17T10:48:39Z</dcterms:modified>
</cp:coreProperties>
</file>